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00606-4A64-4698-A155-469E14EC300B}" type="doc">
      <dgm:prSet loTypeId="urn:microsoft.com/office/officeart/2008/layout/LinedList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608F174F-BA30-49B1-9CCF-944C9D297F38}">
      <dgm:prSet/>
      <dgm:spPr/>
      <dgm:t>
        <a:bodyPr/>
        <a:lstStyle/>
        <a:p>
          <a:pPr algn="ctr"/>
          <a:r>
            <a:rPr lang="en-GB" dirty="0"/>
            <a:t>E’ </a:t>
          </a:r>
          <a:r>
            <a:rPr lang="en-GB" dirty="0" err="1"/>
            <a:t>una</a:t>
          </a:r>
          <a:r>
            <a:rPr lang="en-GB" dirty="0"/>
            <a:t> </a:t>
          </a:r>
          <a:r>
            <a:rPr lang="en-GB" dirty="0" err="1"/>
            <a:t>scuola</a:t>
          </a:r>
          <a:r>
            <a:rPr lang="en-GB" dirty="0"/>
            <a:t> </a:t>
          </a:r>
          <a:r>
            <a:rPr lang="en-GB" dirty="0" err="1"/>
            <a:t>Paritaria</a:t>
          </a:r>
          <a:r>
            <a:rPr lang="en-GB" dirty="0"/>
            <a:t> </a:t>
          </a:r>
          <a:r>
            <a:rPr lang="en-GB" dirty="0" err="1"/>
            <a:t>della</a:t>
          </a:r>
          <a:r>
            <a:rPr lang="en-GB" dirty="0"/>
            <a:t> </a:t>
          </a:r>
          <a:r>
            <a:rPr lang="en-GB" dirty="0" err="1"/>
            <a:t>durata</a:t>
          </a:r>
          <a:r>
            <a:rPr lang="en-GB" dirty="0"/>
            <a:t> di 5 </a:t>
          </a:r>
          <a:r>
            <a:rPr lang="en-GB" dirty="0" err="1"/>
            <a:t>anni</a:t>
          </a:r>
          <a:r>
            <a:rPr lang="en-GB" dirty="0"/>
            <a:t> </a:t>
          </a:r>
          <a:r>
            <a:rPr lang="en-GB" dirty="0" err="1"/>
            <a:t>valida</a:t>
          </a:r>
          <a:r>
            <a:rPr lang="en-GB" dirty="0"/>
            <a:t> per </a:t>
          </a:r>
          <a:r>
            <a:rPr lang="en-GB" dirty="0" err="1"/>
            <a:t>l’accesso</a:t>
          </a:r>
          <a:r>
            <a:rPr lang="en-GB" dirty="0"/>
            <a:t> ad </a:t>
          </a:r>
          <a:r>
            <a:rPr lang="en-GB" dirty="0" err="1"/>
            <a:t>ogni</a:t>
          </a:r>
          <a:r>
            <a:rPr lang="en-GB" dirty="0"/>
            <a:t> </a:t>
          </a:r>
          <a:r>
            <a:rPr lang="en-GB" dirty="0" err="1"/>
            <a:t>facoltà</a:t>
          </a:r>
          <a:r>
            <a:rPr lang="en-GB" dirty="0"/>
            <a:t> </a:t>
          </a:r>
          <a:r>
            <a:rPr lang="en-GB" dirty="0" err="1"/>
            <a:t>universitaria</a:t>
          </a:r>
          <a:endParaRPr lang="it-IT" dirty="0"/>
        </a:p>
      </dgm:t>
    </dgm:pt>
    <dgm:pt modelId="{FCFB0486-6A9A-4C94-B797-7EB7C283E876}" type="parTrans" cxnId="{DB9AFB2E-0B4A-4F56-AF97-235A8C5C1904}">
      <dgm:prSet/>
      <dgm:spPr/>
      <dgm:t>
        <a:bodyPr/>
        <a:lstStyle/>
        <a:p>
          <a:endParaRPr lang="it-IT"/>
        </a:p>
      </dgm:t>
    </dgm:pt>
    <dgm:pt modelId="{60A5E579-4C9C-4BBE-A722-947A0572D3EA}" type="sibTrans" cxnId="{DB9AFB2E-0B4A-4F56-AF97-235A8C5C1904}">
      <dgm:prSet/>
      <dgm:spPr/>
      <dgm:t>
        <a:bodyPr/>
        <a:lstStyle/>
        <a:p>
          <a:endParaRPr lang="it-IT"/>
        </a:p>
      </dgm:t>
    </dgm:pt>
    <dgm:pt modelId="{7ABD196A-EA3B-475D-B705-4161FEF12671}" type="pres">
      <dgm:prSet presAssocID="{64200606-4A64-4698-A155-469E14EC300B}" presName="vert0" presStyleCnt="0">
        <dgm:presLayoutVars>
          <dgm:dir/>
          <dgm:animOne val="branch"/>
          <dgm:animLvl val="lvl"/>
        </dgm:presLayoutVars>
      </dgm:prSet>
      <dgm:spPr/>
    </dgm:pt>
    <dgm:pt modelId="{CCF99D4A-7DAC-407D-A926-8C39AF866A42}" type="pres">
      <dgm:prSet presAssocID="{608F174F-BA30-49B1-9CCF-944C9D297F38}" presName="thickLine" presStyleLbl="alignNode1" presStyleIdx="0" presStyleCnt="1"/>
      <dgm:spPr/>
    </dgm:pt>
    <dgm:pt modelId="{B06891DD-A84E-4892-B754-B197370443FF}" type="pres">
      <dgm:prSet presAssocID="{608F174F-BA30-49B1-9CCF-944C9D297F38}" presName="horz1" presStyleCnt="0"/>
      <dgm:spPr/>
    </dgm:pt>
    <dgm:pt modelId="{3A8C64A3-0590-4DD6-A4A0-663C1369F8EC}" type="pres">
      <dgm:prSet presAssocID="{608F174F-BA30-49B1-9CCF-944C9D297F38}" presName="tx1" presStyleLbl="revTx" presStyleIdx="0" presStyleCnt="1"/>
      <dgm:spPr/>
    </dgm:pt>
    <dgm:pt modelId="{ADF60E91-96D7-411C-B9D2-1DA283D83530}" type="pres">
      <dgm:prSet presAssocID="{608F174F-BA30-49B1-9CCF-944C9D297F38}" presName="vert1" presStyleCnt="0"/>
      <dgm:spPr/>
    </dgm:pt>
  </dgm:ptLst>
  <dgm:cxnLst>
    <dgm:cxn modelId="{DB9AFB2E-0B4A-4F56-AF97-235A8C5C1904}" srcId="{64200606-4A64-4698-A155-469E14EC300B}" destId="{608F174F-BA30-49B1-9CCF-944C9D297F38}" srcOrd="0" destOrd="0" parTransId="{FCFB0486-6A9A-4C94-B797-7EB7C283E876}" sibTransId="{60A5E579-4C9C-4BBE-A722-947A0572D3EA}"/>
    <dgm:cxn modelId="{D77C395E-856E-45DA-90FB-D654EDCF4DED}" type="presOf" srcId="{608F174F-BA30-49B1-9CCF-944C9D297F38}" destId="{3A8C64A3-0590-4DD6-A4A0-663C1369F8EC}" srcOrd="0" destOrd="0" presId="urn:microsoft.com/office/officeart/2008/layout/LinedList"/>
    <dgm:cxn modelId="{EF5D02AA-65F1-44E5-8461-51ED4161112E}" type="presOf" srcId="{64200606-4A64-4698-A155-469E14EC300B}" destId="{7ABD196A-EA3B-475D-B705-4161FEF12671}" srcOrd="0" destOrd="0" presId="urn:microsoft.com/office/officeart/2008/layout/LinedList"/>
    <dgm:cxn modelId="{1E4D6C56-F6E7-4983-B8D6-3F903E05BC57}" type="presParOf" srcId="{7ABD196A-EA3B-475D-B705-4161FEF12671}" destId="{CCF99D4A-7DAC-407D-A926-8C39AF866A42}" srcOrd="0" destOrd="0" presId="urn:microsoft.com/office/officeart/2008/layout/LinedList"/>
    <dgm:cxn modelId="{407A4A38-8D0B-4978-8E96-F95225D1C500}" type="presParOf" srcId="{7ABD196A-EA3B-475D-B705-4161FEF12671}" destId="{B06891DD-A84E-4892-B754-B197370443FF}" srcOrd="1" destOrd="0" presId="urn:microsoft.com/office/officeart/2008/layout/LinedList"/>
    <dgm:cxn modelId="{ECA2A1E7-4018-465E-A3E1-5CAD16B047F4}" type="presParOf" srcId="{B06891DD-A84E-4892-B754-B197370443FF}" destId="{3A8C64A3-0590-4DD6-A4A0-663C1369F8EC}" srcOrd="0" destOrd="0" presId="urn:microsoft.com/office/officeart/2008/layout/LinedList"/>
    <dgm:cxn modelId="{F0282DB7-57A5-457F-AE35-03EE4CBCAFD6}" type="presParOf" srcId="{B06891DD-A84E-4892-B754-B197370443FF}" destId="{ADF60E91-96D7-411C-B9D2-1DA283D835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022956-4148-4C4C-B593-5FB768546EA8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D1547AA1-E4E4-46C6-ACF7-180F95C32396}">
      <dgm:prSet/>
      <dgm:spPr/>
      <dgm:t>
        <a:bodyPr/>
        <a:lstStyle/>
        <a:p>
          <a:r>
            <a:rPr lang="en-GB"/>
            <a:t>Suddiviso in: </a:t>
          </a:r>
          <a:endParaRPr lang="it-IT"/>
        </a:p>
      </dgm:t>
    </dgm:pt>
    <dgm:pt modelId="{F8197B0E-77DE-462C-9D24-989A24382211}" type="parTrans" cxnId="{AB0C47F9-B5C9-48CE-98DA-0A5909402AB4}">
      <dgm:prSet/>
      <dgm:spPr/>
      <dgm:t>
        <a:bodyPr/>
        <a:lstStyle/>
        <a:p>
          <a:endParaRPr lang="it-IT"/>
        </a:p>
      </dgm:t>
    </dgm:pt>
    <dgm:pt modelId="{9C8B08D9-1B84-4C83-83D2-3BA8E601735B}" type="sibTrans" cxnId="{AB0C47F9-B5C9-48CE-98DA-0A5909402AB4}">
      <dgm:prSet/>
      <dgm:spPr/>
      <dgm:t>
        <a:bodyPr/>
        <a:lstStyle/>
        <a:p>
          <a:endParaRPr lang="it-IT"/>
        </a:p>
      </dgm:t>
    </dgm:pt>
    <dgm:pt modelId="{0B9B8F7B-DE27-411D-85A2-DCB8C8DAFA06}">
      <dgm:prSet/>
      <dgm:spPr/>
      <dgm:t>
        <a:bodyPr/>
        <a:lstStyle/>
        <a:p>
          <a:r>
            <a:rPr lang="en-GB"/>
            <a:t>Biennio</a:t>
          </a:r>
          <a:endParaRPr lang="it-IT"/>
        </a:p>
      </dgm:t>
    </dgm:pt>
    <dgm:pt modelId="{CFE65A39-8E98-4FFD-9EF5-163A20198944}" type="parTrans" cxnId="{7ACC76A8-715E-49A7-983D-4AF316963232}">
      <dgm:prSet/>
      <dgm:spPr/>
      <dgm:t>
        <a:bodyPr/>
        <a:lstStyle/>
        <a:p>
          <a:endParaRPr lang="it-IT"/>
        </a:p>
      </dgm:t>
    </dgm:pt>
    <dgm:pt modelId="{F49C68E0-1C92-41CE-8D0F-DE97497D879B}" type="sibTrans" cxnId="{7ACC76A8-715E-49A7-983D-4AF316963232}">
      <dgm:prSet/>
      <dgm:spPr/>
      <dgm:t>
        <a:bodyPr/>
        <a:lstStyle/>
        <a:p>
          <a:endParaRPr lang="it-IT"/>
        </a:p>
      </dgm:t>
    </dgm:pt>
    <dgm:pt modelId="{1701CF92-7CB4-4E71-A8D6-BA46B2BB88A2}">
      <dgm:prSet/>
      <dgm:spPr/>
      <dgm:t>
        <a:bodyPr/>
        <a:lstStyle/>
        <a:p>
          <a:r>
            <a:rPr lang="en-GB"/>
            <a:t>Triennio</a:t>
          </a:r>
          <a:endParaRPr lang="it-IT"/>
        </a:p>
      </dgm:t>
    </dgm:pt>
    <dgm:pt modelId="{1277C0FA-20CF-4E44-B0C5-8E510D6A3E71}" type="parTrans" cxnId="{FE7DCC71-A085-443F-963C-807E05926894}">
      <dgm:prSet/>
      <dgm:spPr/>
      <dgm:t>
        <a:bodyPr/>
        <a:lstStyle/>
        <a:p>
          <a:endParaRPr lang="it-IT"/>
        </a:p>
      </dgm:t>
    </dgm:pt>
    <dgm:pt modelId="{C01F44B3-DFD8-4C54-9180-9620F4AD6667}" type="sibTrans" cxnId="{FE7DCC71-A085-443F-963C-807E05926894}">
      <dgm:prSet/>
      <dgm:spPr/>
      <dgm:t>
        <a:bodyPr/>
        <a:lstStyle/>
        <a:p>
          <a:endParaRPr lang="it-IT"/>
        </a:p>
      </dgm:t>
    </dgm:pt>
    <dgm:pt modelId="{E6E2B3A4-B2C7-44B2-98FD-9E1A32E56979}" type="pres">
      <dgm:prSet presAssocID="{23022956-4148-4C4C-B593-5FB768546EA8}" presName="linear" presStyleCnt="0">
        <dgm:presLayoutVars>
          <dgm:animLvl val="lvl"/>
          <dgm:resizeHandles val="exact"/>
        </dgm:presLayoutVars>
      </dgm:prSet>
      <dgm:spPr/>
    </dgm:pt>
    <dgm:pt modelId="{E3E3BAE6-8700-482F-A341-E73832B7B0C0}" type="pres">
      <dgm:prSet presAssocID="{D1547AA1-E4E4-46C6-ACF7-180F95C3239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247EF3D-1F44-44CA-B2D8-FC8C7E5A6FF8}" type="pres">
      <dgm:prSet presAssocID="{D1547AA1-E4E4-46C6-ACF7-180F95C3239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929DA0F-DB79-4D30-ADCA-5A18C33341F6}" type="presOf" srcId="{0B9B8F7B-DE27-411D-85A2-DCB8C8DAFA06}" destId="{4247EF3D-1F44-44CA-B2D8-FC8C7E5A6FF8}" srcOrd="0" destOrd="0" presId="urn:microsoft.com/office/officeart/2005/8/layout/vList2"/>
    <dgm:cxn modelId="{FE7DCC71-A085-443F-963C-807E05926894}" srcId="{D1547AA1-E4E4-46C6-ACF7-180F95C32396}" destId="{1701CF92-7CB4-4E71-A8D6-BA46B2BB88A2}" srcOrd="1" destOrd="0" parTransId="{1277C0FA-20CF-4E44-B0C5-8E510D6A3E71}" sibTransId="{C01F44B3-DFD8-4C54-9180-9620F4AD6667}"/>
    <dgm:cxn modelId="{7ACC76A8-715E-49A7-983D-4AF316963232}" srcId="{D1547AA1-E4E4-46C6-ACF7-180F95C32396}" destId="{0B9B8F7B-DE27-411D-85A2-DCB8C8DAFA06}" srcOrd="0" destOrd="0" parTransId="{CFE65A39-8E98-4FFD-9EF5-163A20198944}" sibTransId="{F49C68E0-1C92-41CE-8D0F-DE97497D879B}"/>
    <dgm:cxn modelId="{BDB065C0-71C4-4A27-817F-3DF6178EF7C0}" type="presOf" srcId="{1701CF92-7CB4-4E71-A8D6-BA46B2BB88A2}" destId="{4247EF3D-1F44-44CA-B2D8-FC8C7E5A6FF8}" srcOrd="0" destOrd="1" presId="urn:microsoft.com/office/officeart/2005/8/layout/vList2"/>
    <dgm:cxn modelId="{F4E263E4-E409-4581-BF13-9698D7F238E3}" type="presOf" srcId="{D1547AA1-E4E4-46C6-ACF7-180F95C32396}" destId="{E3E3BAE6-8700-482F-A341-E73832B7B0C0}" srcOrd="0" destOrd="0" presId="urn:microsoft.com/office/officeart/2005/8/layout/vList2"/>
    <dgm:cxn modelId="{300CABE6-40B0-4BD8-B8CB-C9172D418332}" type="presOf" srcId="{23022956-4148-4C4C-B593-5FB768546EA8}" destId="{E6E2B3A4-B2C7-44B2-98FD-9E1A32E56979}" srcOrd="0" destOrd="0" presId="urn:microsoft.com/office/officeart/2005/8/layout/vList2"/>
    <dgm:cxn modelId="{AB0C47F9-B5C9-48CE-98DA-0A5909402AB4}" srcId="{23022956-4148-4C4C-B593-5FB768546EA8}" destId="{D1547AA1-E4E4-46C6-ACF7-180F95C32396}" srcOrd="0" destOrd="0" parTransId="{F8197B0E-77DE-462C-9D24-989A24382211}" sibTransId="{9C8B08D9-1B84-4C83-83D2-3BA8E601735B}"/>
    <dgm:cxn modelId="{7A903E32-9E90-471E-9BD2-85C0420108A4}" type="presParOf" srcId="{E6E2B3A4-B2C7-44B2-98FD-9E1A32E56979}" destId="{E3E3BAE6-8700-482F-A341-E73832B7B0C0}" srcOrd="0" destOrd="0" presId="urn:microsoft.com/office/officeart/2005/8/layout/vList2"/>
    <dgm:cxn modelId="{916DAD52-86F5-41D6-B9A6-1C048661A5FD}" type="presParOf" srcId="{E6E2B3A4-B2C7-44B2-98FD-9E1A32E56979}" destId="{4247EF3D-1F44-44CA-B2D8-FC8C7E5A6FF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17169-32E1-4735-9C09-A91255933A58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4E8DBE0C-2B36-4073-98AD-2B232828C218}">
      <dgm:prSet/>
      <dgm:spPr/>
      <dgm:t>
        <a:bodyPr/>
        <a:lstStyle/>
        <a:p>
          <a:r>
            <a:rPr lang="en-GB" dirty="0" err="1"/>
            <a:t>Scienze</a:t>
          </a:r>
          <a:r>
            <a:rPr lang="en-GB" dirty="0"/>
            <a:t> e </a:t>
          </a:r>
          <a:r>
            <a:rPr lang="en-GB" dirty="0" err="1"/>
            <a:t>Tecnologie</a:t>
          </a:r>
          <a:r>
            <a:rPr lang="en-GB" dirty="0"/>
            <a:t> Applicate</a:t>
          </a:r>
          <a:endParaRPr lang="it-IT" dirty="0"/>
        </a:p>
      </dgm:t>
    </dgm:pt>
    <dgm:pt modelId="{67DD5003-E372-43C4-89D2-3780925CA814}" type="parTrans" cxnId="{F38CA3AC-DD0B-47AF-9D51-37914FAC0D82}">
      <dgm:prSet/>
      <dgm:spPr/>
      <dgm:t>
        <a:bodyPr/>
        <a:lstStyle/>
        <a:p>
          <a:endParaRPr lang="it-IT"/>
        </a:p>
      </dgm:t>
    </dgm:pt>
    <dgm:pt modelId="{BDF74211-3699-4D55-A6B6-8FB19477A5C4}" type="sibTrans" cxnId="{F38CA3AC-DD0B-47AF-9D51-37914FAC0D82}">
      <dgm:prSet/>
      <dgm:spPr/>
      <dgm:t>
        <a:bodyPr/>
        <a:lstStyle/>
        <a:p>
          <a:endParaRPr lang="it-IT"/>
        </a:p>
      </dgm:t>
    </dgm:pt>
    <dgm:pt modelId="{44307B8D-F257-4BB7-BCFD-0E60E3E73F34}">
      <dgm:prSet/>
      <dgm:spPr/>
      <dgm:t>
        <a:bodyPr/>
        <a:lstStyle/>
        <a:p>
          <a:r>
            <a:rPr lang="en-GB" dirty="0" err="1"/>
            <a:t>Navigazione</a:t>
          </a:r>
          <a:r>
            <a:rPr lang="en-GB" dirty="0"/>
            <a:t> </a:t>
          </a:r>
          <a:r>
            <a:rPr lang="en-GB" dirty="0" err="1"/>
            <a:t>Aerea</a:t>
          </a:r>
          <a:endParaRPr lang="it-IT" dirty="0"/>
        </a:p>
      </dgm:t>
    </dgm:pt>
    <dgm:pt modelId="{F3CE4A18-8A1F-4EB0-92B9-35A98E699BB6}" type="parTrans" cxnId="{D2DA2BBC-8B7C-4672-AF81-2BC03F4D1741}">
      <dgm:prSet/>
      <dgm:spPr/>
      <dgm:t>
        <a:bodyPr/>
        <a:lstStyle/>
        <a:p>
          <a:endParaRPr lang="it-IT"/>
        </a:p>
      </dgm:t>
    </dgm:pt>
    <dgm:pt modelId="{08342280-C97A-4F02-87C2-5CF9A4452509}" type="sibTrans" cxnId="{D2DA2BBC-8B7C-4672-AF81-2BC03F4D1741}">
      <dgm:prSet/>
      <dgm:spPr/>
      <dgm:t>
        <a:bodyPr/>
        <a:lstStyle/>
        <a:p>
          <a:endParaRPr lang="it-IT"/>
        </a:p>
      </dgm:t>
    </dgm:pt>
    <dgm:pt modelId="{ACD8577B-484F-45A1-A29D-0B85384F6A16}">
      <dgm:prSet/>
      <dgm:spPr/>
      <dgm:t>
        <a:bodyPr/>
        <a:lstStyle/>
        <a:p>
          <a:r>
            <a:rPr lang="en-GB"/>
            <a:t>Aerotecnica</a:t>
          </a:r>
          <a:endParaRPr lang="it-IT"/>
        </a:p>
      </dgm:t>
    </dgm:pt>
    <dgm:pt modelId="{7493D506-3DC3-4ED6-9024-52BC59F04267}" type="parTrans" cxnId="{E9DAAE17-C3FA-491B-8F5B-361BFBF72C54}">
      <dgm:prSet/>
      <dgm:spPr/>
      <dgm:t>
        <a:bodyPr/>
        <a:lstStyle/>
        <a:p>
          <a:endParaRPr lang="it-IT"/>
        </a:p>
      </dgm:t>
    </dgm:pt>
    <dgm:pt modelId="{664A3E23-9A8E-4F24-85F3-D697ACA94B88}" type="sibTrans" cxnId="{E9DAAE17-C3FA-491B-8F5B-361BFBF72C54}">
      <dgm:prSet/>
      <dgm:spPr/>
      <dgm:t>
        <a:bodyPr/>
        <a:lstStyle/>
        <a:p>
          <a:endParaRPr lang="it-IT"/>
        </a:p>
      </dgm:t>
    </dgm:pt>
    <dgm:pt modelId="{5AD33896-46B8-4603-8E20-23E9EB9C1DF9}">
      <dgm:prSet/>
      <dgm:spPr/>
      <dgm:t>
        <a:bodyPr/>
        <a:lstStyle/>
        <a:p>
          <a:r>
            <a:rPr lang="en-GB"/>
            <a:t>Traffico Aereo</a:t>
          </a:r>
          <a:endParaRPr lang="it-IT"/>
        </a:p>
      </dgm:t>
    </dgm:pt>
    <dgm:pt modelId="{78C88828-49E6-41D4-8E5F-58452C5ABC7F}" type="parTrans" cxnId="{E007B495-6A85-4D4D-A81F-D15DE8AB8212}">
      <dgm:prSet/>
      <dgm:spPr/>
      <dgm:t>
        <a:bodyPr/>
        <a:lstStyle/>
        <a:p>
          <a:endParaRPr lang="it-IT"/>
        </a:p>
      </dgm:t>
    </dgm:pt>
    <dgm:pt modelId="{B3E7197C-67B9-4C0B-9568-B2A3482F9FB3}" type="sibTrans" cxnId="{E007B495-6A85-4D4D-A81F-D15DE8AB8212}">
      <dgm:prSet/>
      <dgm:spPr/>
      <dgm:t>
        <a:bodyPr/>
        <a:lstStyle/>
        <a:p>
          <a:endParaRPr lang="it-IT"/>
        </a:p>
      </dgm:t>
    </dgm:pt>
    <dgm:pt modelId="{479B645B-536E-4336-9BB9-2E2E168F8A0A}">
      <dgm:prSet/>
      <dgm:spPr/>
      <dgm:t>
        <a:bodyPr/>
        <a:lstStyle/>
        <a:p>
          <a:r>
            <a:rPr lang="en-GB"/>
            <a:t>Meteorologia</a:t>
          </a:r>
          <a:endParaRPr lang="it-IT"/>
        </a:p>
      </dgm:t>
    </dgm:pt>
    <dgm:pt modelId="{4078AEC2-43B1-4B04-92AB-F842644A4FDC}" type="parTrans" cxnId="{1DF9C710-2E14-49E2-A989-BF54708F22DE}">
      <dgm:prSet/>
      <dgm:spPr/>
      <dgm:t>
        <a:bodyPr/>
        <a:lstStyle/>
        <a:p>
          <a:endParaRPr lang="it-IT"/>
        </a:p>
      </dgm:t>
    </dgm:pt>
    <dgm:pt modelId="{4922CFB6-FF26-4E06-BB33-FFEAEFC5F424}" type="sibTrans" cxnId="{1DF9C710-2E14-49E2-A989-BF54708F22DE}">
      <dgm:prSet/>
      <dgm:spPr/>
      <dgm:t>
        <a:bodyPr/>
        <a:lstStyle/>
        <a:p>
          <a:endParaRPr lang="it-IT"/>
        </a:p>
      </dgm:t>
    </dgm:pt>
    <dgm:pt modelId="{2BA18763-9E9D-47FE-8980-E2EFFEBC3A6F}" type="pres">
      <dgm:prSet presAssocID="{F9C17169-32E1-4735-9C09-A91255933A58}" presName="diagram" presStyleCnt="0">
        <dgm:presLayoutVars>
          <dgm:dir/>
          <dgm:resizeHandles val="exact"/>
        </dgm:presLayoutVars>
      </dgm:prSet>
      <dgm:spPr/>
    </dgm:pt>
    <dgm:pt modelId="{3B54B3FF-2865-41CF-8BF6-31EC9DF94425}" type="pres">
      <dgm:prSet presAssocID="{4E8DBE0C-2B36-4073-98AD-2B232828C218}" presName="node" presStyleLbl="node1" presStyleIdx="0" presStyleCnt="5">
        <dgm:presLayoutVars>
          <dgm:bulletEnabled val="1"/>
        </dgm:presLayoutVars>
      </dgm:prSet>
      <dgm:spPr/>
    </dgm:pt>
    <dgm:pt modelId="{8AC06C31-F0A9-4618-8855-89135CA655DC}" type="pres">
      <dgm:prSet presAssocID="{BDF74211-3699-4D55-A6B6-8FB19477A5C4}" presName="sibTrans" presStyleCnt="0"/>
      <dgm:spPr/>
    </dgm:pt>
    <dgm:pt modelId="{A7B2A523-5878-4723-B05E-192ABF165E63}" type="pres">
      <dgm:prSet presAssocID="{44307B8D-F257-4BB7-BCFD-0E60E3E73F34}" presName="node" presStyleLbl="node1" presStyleIdx="1" presStyleCnt="5">
        <dgm:presLayoutVars>
          <dgm:bulletEnabled val="1"/>
        </dgm:presLayoutVars>
      </dgm:prSet>
      <dgm:spPr/>
    </dgm:pt>
    <dgm:pt modelId="{C866D8BC-950B-40C0-A37B-0D9ECB9564D5}" type="pres">
      <dgm:prSet presAssocID="{08342280-C97A-4F02-87C2-5CF9A4452509}" presName="sibTrans" presStyleCnt="0"/>
      <dgm:spPr/>
    </dgm:pt>
    <dgm:pt modelId="{95D17B95-00BF-484D-842F-BEE0596916CC}" type="pres">
      <dgm:prSet presAssocID="{ACD8577B-484F-45A1-A29D-0B85384F6A16}" presName="node" presStyleLbl="node1" presStyleIdx="2" presStyleCnt="5">
        <dgm:presLayoutVars>
          <dgm:bulletEnabled val="1"/>
        </dgm:presLayoutVars>
      </dgm:prSet>
      <dgm:spPr/>
    </dgm:pt>
    <dgm:pt modelId="{250C3029-2C95-4F29-9EEA-D9C43581EB15}" type="pres">
      <dgm:prSet presAssocID="{664A3E23-9A8E-4F24-85F3-D697ACA94B88}" presName="sibTrans" presStyleCnt="0"/>
      <dgm:spPr/>
    </dgm:pt>
    <dgm:pt modelId="{518D44D6-5552-4F88-A0D9-DF3C57873D02}" type="pres">
      <dgm:prSet presAssocID="{5AD33896-46B8-4603-8E20-23E9EB9C1DF9}" presName="node" presStyleLbl="node1" presStyleIdx="3" presStyleCnt="5">
        <dgm:presLayoutVars>
          <dgm:bulletEnabled val="1"/>
        </dgm:presLayoutVars>
      </dgm:prSet>
      <dgm:spPr/>
    </dgm:pt>
    <dgm:pt modelId="{D3B2CC9F-6568-44E3-8168-1521BBC6FC50}" type="pres">
      <dgm:prSet presAssocID="{B3E7197C-67B9-4C0B-9568-B2A3482F9FB3}" presName="sibTrans" presStyleCnt="0"/>
      <dgm:spPr/>
    </dgm:pt>
    <dgm:pt modelId="{3ECC811A-D7BC-412B-9654-6675F6328F02}" type="pres">
      <dgm:prSet presAssocID="{479B645B-536E-4336-9BB9-2E2E168F8A0A}" presName="node" presStyleLbl="node1" presStyleIdx="4" presStyleCnt="5">
        <dgm:presLayoutVars>
          <dgm:bulletEnabled val="1"/>
        </dgm:presLayoutVars>
      </dgm:prSet>
      <dgm:spPr/>
    </dgm:pt>
  </dgm:ptLst>
  <dgm:cxnLst>
    <dgm:cxn modelId="{CCE8EA01-DD98-462E-B345-1C5CF59B37B4}" type="presOf" srcId="{ACD8577B-484F-45A1-A29D-0B85384F6A16}" destId="{95D17B95-00BF-484D-842F-BEE0596916CC}" srcOrd="0" destOrd="0" presId="urn:microsoft.com/office/officeart/2005/8/layout/default"/>
    <dgm:cxn modelId="{CA5C9006-2822-461A-A9BD-18287225397F}" type="presOf" srcId="{4E8DBE0C-2B36-4073-98AD-2B232828C218}" destId="{3B54B3FF-2865-41CF-8BF6-31EC9DF94425}" srcOrd="0" destOrd="0" presId="urn:microsoft.com/office/officeart/2005/8/layout/default"/>
    <dgm:cxn modelId="{1DF9C710-2E14-49E2-A989-BF54708F22DE}" srcId="{F9C17169-32E1-4735-9C09-A91255933A58}" destId="{479B645B-536E-4336-9BB9-2E2E168F8A0A}" srcOrd="4" destOrd="0" parTransId="{4078AEC2-43B1-4B04-92AB-F842644A4FDC}" sibTransId="{4922CFB6-FF26-4E06-BB33-FFEAEFC5F424}"/>
    <dgm:cxn modelId="{E9DAAE17-C3FA-491B-8F5B-361BFBF72C54}" srcId="{F9C17169-32E1-4735-9C09-A91255933A58}" destId="{ACD8577B-484F-45A1-A29D-0B85384F6A16}" srcOrd="2" destOrd="0" parTransId="{7493D506-3DC3-4ED6-9024-52BC59F04267}" sibTransId="{664A3E23-9A8E-4F24-85F3-D697ACA94B88}"/>
    <dgm:cxn modelId="{1C00AE5C-B648-40FF-85F9-43A3556696CE}" type="presOf" srcId="{5AD33896-46B8-4603-8E20-23E9EB9C1DF9}" destId="{518D44D6-5552-4F88-A0D9-DF3C57873D02}" srcOrd="0" destOrd="0" presId="urn:microsoft.com/office/officeart/2005/8/layout/default"/>
    <dgm:cxn modelId="{8059C157-B7DD-487A-AE40-475C5FFA0DC0}" type="presOf" srcId="{479B645B-536E-4336-9BB9-2E2E168F8A0A}" destId="{3ECC811A-D7BC-412B-9654-6675F6328F02}" srcOrd="0" destOrd="0" presId="urn:microsoft.com/office/officeart/2005/8/layout/default"/>
    <dgm:cxn modelId="{A8DA0D8A-59A8-4332-9FB0-D7397E7985FC}" type="presOf" srcId="{F9C17169-32E1-4735-9C09-A91255933A58}" destId="{2BA18763-9E9D-47FE-8980-E2EFFEBC3A6F}" srcOrd="0" destOrd="0" presId="urn:microsoft.com/office/officeart/2005/8/layout/default"/>
    <dgm:cxn modelId="{E007B495-6A85-4D4D-A81F-D15DE8AB8212}" srcId="{F9C17169-32E1-4735-9C09-A91255933A58}" destId="{5AD33896-46B8-4603-8E20-23E9EB9C1DF9}" srcOrd="3" destOrd="0" parTransId="{78C88828-49E6-41D4-8E5F-58452C5ABC7F}" sibTransId="{B3E7197C-67B9-4C0B-9568-B2A3482F9FB3}"/>
    <dgm:cxn modelId="{2E89159E-C3A9-4105-9AE8-6A5101873255}" type="presOf" srcId="{44307B8D-F257-4BB7-BCFD-0E60E3E73F34}" destId="{A7B2A523-5878-4723-B05E-192ABF165E63}" srcOrd="0" destOrd="0" presId="urn:microsoft.com/office/officeart/2005/8/layout/default"/>
    <dgm:cxn modelId="{F38CA3AC-DD0B-47AF-9D51-37914FAC0D82}" srcId="{F9C17169-32E1-4735-9C09-A91255933A58}" destId="{4E8DBE0C-2B36-4073-98AD-2B232828C218}" srcOrd="0" destOrd="0" parTransId="{67DD5003-E372-43C4-89D2-3780925CA814}" sibTransId="{BDF74211-3699-4D55-A6B6-8FB19477A5C4}"/>
    <dgm:cxn modelId="{D2DA2BBC-8B7C-4672-AF81-2BC03F4D1741}" srcId="{F9C17169-32E1-4735-9C09-A91255933A58}" destId="{44307B8D-F257-4BB7-BCFD-0E60E3E73F34}" srcOrd="1" destOrd="0" parTransId="{F3CE4A18-8A1F-4EB0-92B9-35A98E699BB6}" sibTransId="{08342280-C97A-4F02-87C2-5CF9A4452509}"/>
    <dgm:cxn modelId="{69EDAEF3-5B0D-4767-A5C9-367AFC053CB2}" type="presParOf" srcId="{2BA18763-9E9D-47FE-8980-E2EFFEBC3A6F}" destId="{3B54B3FF-2865-41CF-8BF6-31EC9DF94425}" srcOrd="0" destOrd="0" presId="urn:microsoft.com/office/officeart/2005/8/layout/default"/>
    <dgm:cxn modelId="{27DAE2C4-FE79-4ECA-812D-A3D6CB5716AF}" type="presParOf" srcId="{2BA18763-9E9D-47FE-8980-E2EFFEBC3A6F}" destId="{8AC06C31-F0A9-4618-8855-89135CA655DC}" srcOrd="1" destOrd="0" presId="urn:microsoft.com/office/officeart/2005/8/layout/default"/>
    <dgm:cxn modelId="{4A31795A-B473-4BC2-BFEF-C35185869716}" type="presParOf" srcId="{2BA18763-9E9D-47FE-8980-E2EFFEBC3A6F}" destId="{A7B2A523-5878-4723-B05E-192ABF165E63}" srcOrd="2" destOrd="0" presId="urn:microsoft.com/office/officeart/2005/8/layout/default"/>
    <dgm:cxn modelId="{36D14CED-FA3B-4356-A7CC-B9DCD9B720FC}" type="presParOf" srcId="{2BA18763-9E9D-47FE-8980-E2EFFEBC3A6F}" destId="{C866D8BC-950B-40C0-A37B-0D9ECB9564D5}" srcOrd="3" destOrd="0" presId="urn:microsoft.com/office/officeart/2005/8/layout/default"/>
    <dgm:cxn modelId="{44741A34-5C40-4D7E-B613-D53F17B797DB}" type="presParOf" srcId="{2BA18763-9E9D-47FE-8980-E2EFFEBC3A6F}" destId="{95D17B95-00BF-484D-842F-BEE0596916CC}" srcOrd="4" destOrd="0" presId="urn:microsoft.com/office/officeart/2005/8/layout/default"/>
    <dgm:cxn modelId="{C6F07927-AB70-4157-B1A9-76B7401FC6E7}" type="presParOf" srcId="{2BA18763-9E9D-47FE-8980-E2EFFEBC3A6F}" destId="{250C3029-2C95-4F29-9EEA-D9C43581EB15}" srcOrd="5" destOrd="0" presId="urn:microsoft.com/office/officeart/2005/8/layout/default"/>
    <dgm:cxn modelId="{E990AF0F-5B76-45EE-AF95-D128E5D4C797}" type="presParOf" srcId="{2BA18763-9E9D-47FE-8980-E2EFFEBC3A6F}" destId="{518D44D6-5552-4F88-A0D9-DF3C57873D02}" srcOrd="6" destOrd="0" presId="urn:microsoft.com/office/officeart/2005/8/layout/default"/>
    <dgm:cxn modelId="{976E2F0F-A48A-48CE-9920-1CEB097A3C3D}" type="presParOf" srcId="{2BA18763-9E9D-47FE-8980-E2EFFEBC3A6F}" destId="{D3B2CC9F-6568-44E3-8168-1521BBC6FC50}" srcOrd="7" destOrd="0" presId="urn:microsoft.com/office/officeart/2005/8/layout/default"/>
    <dgm:cxn modelId="{74ACBF7A-A41A-4692-A010-FB22025C997E}" type="presParOf" srcId="{2BA18763-9E9D-47FE-8980-E2EFFEBC3A6F}" destId="{3ECC811A-D7BC-412B-9654-6675F6328F0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DA3347-E532-4AA7-B79D-8DBAF2E4C816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B32A2C81-99E9-410F-A500-1DA8D882713C}">
      <dgm:prSet/>
      <dgm:spPr/>
      <dgm:t>
        <a:bodyPr/>
        <a:lstStyle/>
        <a:p>
          <a:r>
            <a:rPr lang="en-GB"/>
            <a:t>Voli di ambientamento</a:t>
          </a:r>
          <a:endParaRPr lang="it-IT"/>
        </a:p>
      </dgm:t>
    </dgm:pt>
    <dgm:pt modelId="{86CD241B-8A1F-4482-AAED-251B99F7D763}" type="parTrans" cxnId="{2FEC6ED1-94C7-4D96-8A11-7B9858B03535}">
      <dgm:prSet/>
      <dgm:spPr/>
      <dgm:t>
        <a:bodyPr/>
        <a:lstStyle/>
        <a:p>
          <a:endParaRPr lang="it-IT"/>
        </a:p>
      </dgm:t>
    </dgm:pt>
    <dgm:pt modelId="{F59C9EE3-166E-4132-A446-FFB7119FC9B1}" type="sibTrans" cxnId="{2FEC6ED1-94C7-4D96-8A11-7B9858B03535}">
      <dgm:prSet/>
      <dgm:spPr/>
      <dgm:t>
        <a:bodyPr/>
        <a:lstStyle/>
        <a:p>
          <a:endParaRPr lang="it-IT"/>
        </a:p>
      </dgm:t>
    </dgm:pt>
    <dgm:pt modelId="{532189C3-E78B-42D8-8EAE-F0BBE1E6A00E}">
      <dgm:prSet/>
      <dgm:spPr/>
      <dgm:t>
        <a:bodyPr/>
        <a:lstStyle/>
        <a:p>
          <a:r>
            <a:rPr lang="en-GB"/>
            <a:t>Visite guidate</a:t>
          </a:r>
          <a:endParaRPr lang="it-IT"/>
        </a:p>
      </dgm:t>
    </dgm:pt>
    <dgm:pt modelId="{2B52332D-86A3-4FB0-8158-6E19928451E5}" type="parTrans" cxnId="{CCF04039-4B32-4965-A39D-DB495031432B}">
      <dgm:prSet/>
      <dgm:spPr/>
      <dgm:t>
        <a:bodyPr/>
        <a:lstStyle/>
        <a:p>
          <a:endParaRPr lang="it-IT"/>
        </a:p>
      </dgm:t>
    </dgm:pt>
    <dgm:pt modelId="{A1F6DED7-15B6-4FBC-9872-E4085EFE8DFA}" type="sibTrans" cxnId="{CCF04039-4B32-4965-A39D-DB495031432B}">
      <dgm:prSet/>
      <dgm:spPr/>
      <dgm:t>
        <a:bodyPr/>
        <a:lstStyle/>
        <a:p>
          <a:endParaRPr lang="it-IT"/>
        </a:p>
      </dgm:t>
    </dgm:pt>
    <dgm:pt modelId="{16266046-92C1-4108-907B-6C66CD667BA8}" type="pres">
      <dgm:prSet presAssocID="{D4DA3347-E532-4AA7-B79D-8DBAF2E4C816}" presName="diagram" presStyleCnt="0">
        <dgm:presLayoutVars>
          <dgm:dir/>
          <dgm:resizeHandles val="exact"/>
        </dgm:presLayoutVars>
      </dgm:prSet>
      <dgm:spPr/>
    </dgm:pt>
    <dgm:pt modelId="{2759D132-7989-41A7-9E28-44728852E260}" type="pres">
      <dgm:prSet presAssocID="{B32A2C81-99E9-410F-A500-1DA8D882713C}" presName="node" presStyleLbl="node1" presStyleIdx="0" presStyleCnt="2">
        <dgm:presLayoutVars>
          <dgm:bulletEnabled val="1"/>
        </dgm:presLayoutVars>
      </dgm:prSet>
      <dgm:spPr/>
    </dgm:pt>
    <dgm:pt modelId="{D9E6E8B5-4A87-459C-A683-BB17DE5C4C93}" type="pres">
      <dgm:prSet presAssocID="{F59C9EE3-166E-4132-A446-FFB7119FC9B1}" presName="sibTrans" presStyleCnt="0"/>
      <dgm:spPr/>
    </dgm:pt>
    <dgm:pt modelId="{FAA0F629-7C9C-4C3F-8336-4E371CF4D8F3}" type="pres">
      <dgm:prSet presAssocID="{532189C3-E78B-42D8-8EAE-F0BBE1E6A00E}" presName="node" presStyleLbl="node1" presStyleIdx="1" presStyleCnt="2">
        <dgm:presLayoutVars>
          <dgm:bulletEnabled val="1"/>
        </dgm:presLayoutVars>
      </dgm:prSet>
      <dgm:spPr/>
    </dgm:pt>
  </dgm:ptLst>
  <dgm:cxnLst>
    <dgm:cxn modelId="{CCF04039-4B32-4965-A39D-DB495031432B}" srcId="{D4DA3347-E532-4AA7-B79D-8DBAF2E4C816}" destId="{532189C3-E78B-42D8-8EAE-F0BBE1E6A00E}" srcOrd="1" destOrd="0" parTransId="{2B52332D-86A3-4FB0-8158-6E19928451E5}" sibTransId="{A1F6DED7-15B6-4FBC-9872-E4085EFE8DFA}"/>
    <dgm:cxn modelId="{462BF57D-945E-4606-82F5-E5954DC91071}" type="presOf" srcId="{D4DA3347-E532-4AA7-B79D-8DBAF2E4C816}" destId="{16266046-92C1-4108-907B-6C66CD667BA8}" srcOrd="0" destOrd="0" presId="urn:microsoft.com/office/officeart/2005/8/layout/default"/>
    <dgm:cxn modelId="{B339E49F-12EE-48DD-BB35-C8681E9187B0}" type="presOf" srcId="{532189C3-E78B-42D8-8EAE-F0BBE1E6A00E}" destId="{FAA0F629-7C9C-4C3F-8336-4E371CF4D8F3}" srcOrd="0" destOrd="0" presId="urn:microsoft.com/office/officeart/2005/8/layout/default"/>
    <dgm:cxn modelId="{772ADCCA-6B38-4AFF-A009-D131E10D8614}" type="presOf" srcId="{B32A2C81-99E9-410F-A500-1DA8D882713C}" destId="{2759D132-7989-41A7-9E28-44728852E260}" srcOrd="0" destOrd="0" presId="urn:microsoft.com/office/officeart/2005/8/layout/default"/>
    <dgm:cxn modelId="{2FEC6ED1-94C7-4D96-8A11-7B9858B03535}" srcId="{D4DA3347-E532-4AA7-B79D-8DBAF2E4C816}" destId="{B32A2C81-99E9-410F-A500-1DA8D882713C}" srcOrd="0" destOrd="0" parTransId="{86CD241B-8A1F-4482-AAED-251B99F7D763}" sibTransId="{F59C9EE3-166E-4132-A446-FFB7119FC9B1}"/>
    <dgm:cxn modelId="{4857F1D8-98AF-46FE-854E-5F9198A896D7}" type="presParOf" srcId="{16266046-92C1-4108-907B-6C66CD667BA8}" destId="{2759D132-7989-41A7-9E28-44728852E260}" srcOrd="0" destOrd="0" presId="urn:microsoft.com/office/officeart/2005/8/layout/default"/>
    <dgm:cxn modelId="{1D180D92-65E3-4B7C-8E9F-B2A02342CEFA}" type="presParOf" srcId="{16266046-92C1-4108-907B-6C66CD667BA8}" destId="{D9E6E8B5-4A87-459C-A683-BB17DE5C4C93}" srcOrd="1" destOrd="0" presId="urn:microsoft.com/office/officeart/2005/8/layout/default"/>
    <dgm:cxn modelId="{ED1506DA-3874-4AA8-9E4E-9B6DF8F48AF6}" type="presParOf" srcId="{16266046-92C1-4108-907B-6C66CD667BA8}" destId="{FAA0F629-7C9C-4C3F-8336-4E371CF4D8F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D5412E-02C5-4AD0-9656-907A9C130F78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00BE731E-A1D5-4E9F-ADF5-FEBCD79A1F5A}">
      <dgm:prSet/>
      <dgm:spPr/>
      <dgm:t>
        <a:bodyPr/>
        <a:lstStyle/>
        <a:p>
          <a:r>
            <a:rPr lang="en-GB"/>
            <a:t>Scienze della Navigazione Aerea</a:t>
          </a:r>
          <a:endParaRPr lang="it-IT"/>
        </a:p>
      </dgm:t>
    </dgm:pt>
    <dgm:pt modelId="{183E0E8C-92A3-4FFA-AF7D-FBD6ADB7FEDD}" type="parTrans" cxnId="{FC459A83-0199-4E3F-8A7A-F08E6256AF29}">
      <dgm:prSet/>
      <dgm:spPr/>
      <dgm:t>
        <a:bodyPr/>
        <a:lstStyle/>
        <a:p>
          <a:endParaRPr lang="it-IT"/>
        </a:p>
      </dgm:t>
    </dgm:pt>
    <dgm:pt modelId="{28F0D5FB-350D-40D1-BF55-7576BB8E61C8}" type="sibTrans" cxnId="{FC459A83-0199-4E3F-8A7A-F08E6256AF29}">
      <dgm:prSet/>
      <dgm:spPr/>
      <dgm:t>
        <a:bodyPr/>
        <a:lstStyle/>
        <a:p>
          <a:endParaRPr lang="it-IT"/>
        </a:p>
      </dgm:t>
    </dgm:pt>
    <dgm:pt modelId="{E7CE5EB8-47DC-4F23-B294-21BE191E12E4}">
      <dgm:prSet/>
      <dgm:spPr/>
      <dgm:t>
        <a:bodyPr/>
        <a:lstStyle/>
        <a:p>
          <a:r>
            <a:rPr lang="en-GB"/>
            <a:t>Meccanica e macchine</a:t>
          </a:r>
          <a:endParaRPr lang="it-IT"/>
        </a:p>
      </dgm:t>
    </dgm:pt>
    <dgm:pt modelId="{39AA1977-F86D-484B-9D25-A0989E3EF63B}" type="parTrans" cxnId="{DA9CD836-B695-4D94-9D42-6450E9E41153}">
      <dgm:prSet/>
      <dgm:spPr/>
      <dgm:t>
        <a:bodyPr/>
        <a:lstStyle/>
        <a:p>
          <a:endParaRPr lang="it-IT"/>
        </a:p>
      </dgm:t>
    </dgm:pt>
    <dgm:pt modelId="{3AB5DBB4-4C99-47B2-BD6F-979EB34A344C}" type="sibTrans" cxnId="{DA9CD836-B695-4D94-9D42-6450E9E41153}">
      <dgm:prSet/>
      <dgm:spPr/>
      <dgm:t>
        <a:bodyPr/>
        <a:lstStyle/>
        <a:p>
          <a:endParaRPr lang="it-IT"/>
        </a:p>
      </dgm:t>
    </dgm:pt>
    <dgm:pt modelId="{426CB16F-D4D5-444E-896C-E9FBD4C28A61}">
      <dgm:prSet/>
      <dgm:spPr/>
      <dgm:t>
        <a:bodyPr/>
        <a:lstStyle/>
        <a:p>
          <a:r>
            <a:rPr lang="en-GB"/>
            <a:t>Logistica</a:t>
          </a:r>
          <a:endParaRPr lang="it-IT"/>
        </a:p>
      </dgm:t>
    </dgm:pt>
    <dgm:pt modelId="{A49F1126-0953-4C82-B3C6-42FEDED56B23}" type="parTrans" cxnId="{F7855EC5-C325-4121-A9C2-B4DC966613C7}">
      <dgm:prSet/>
      <dgm:spPr/>
      <dgm:t>
        <a:bodyPr/>
        <a:lstStyle/>
        <a:p>
          <a:endParaRPr lang="it-IT"/>
        </a:p>
      </dgm:t>
    </dgm:pt>
    <dgm:pt modelId="{24464992-D6F0-46C9-8047-0939FFB90596}" type="sibTrans" cxnId="{F7855EC5-C325-4121-A9C2-B4DC966613C7}">
      <dgm:prSet/>
      <dgm:spPr/>
      <dgm:t>
        <a:bodyPr/>
        <a:lstStyle/>
        <a:p>
          <a:endParaRPr lang="it-IT"/>
        </a:p>
      </dgm:t>
    </dgm:pt>
    <dgm:pt modelId="{835DD11F-38D2-487F-974B-1AE5A0A2E511}">
      <dgm:prSet/>
      <dgm:spPr/>
      <dgm:t>
        <a:bodyPr/>
        <a:lstStyle/>
        <a:p>
          <a:r>
            <a:rPr lang="en-GB"/>
            <a:t>Diritto Aereo</a:t>
          </a:r>
          <a:endParaRPr lang="it-IT"/>
        </a:p>
      </dgm:t>
    </dgm:pt>
    <dgm:pt modelId="{60044ED2-4BEC-4E68-A981-48741A5A053E}" type="parTrans" cxnId="{EDD06B5F-F71B-43BA-933B-C5647D9A7C64}">
      <dgm:prSet/>
      <dgm:spPr/>
      <dgm:t>
        <a:bodyPr/>
        <a:lstStyle/>
        <a:p>
          <a:endParaRPr lang="it-IT"/>
        </a:p>
      </dgm:t>
    </dgm:pt>
    <dgm:pt modelId="{D365FAE6-057E-4AAF-BF3A-68208BB38D54}" type="sibTrans" cxnId="{EDD06B5F-F71B-43BA-933B-C5647D9A7C64}">
      <dgm:prSet/>
      <dgm:spPr/>
      <dgm:t>
        <a:bodyPr/>
        <a:lstStyle/>
        <a:p>
          <a:endParaRPr lang="it-IT"/>
        </a:p>
      </dgm:t>
    </dgm:pt>
    <dgm:pt modelId="{096A66A2-2036-403D-9960-2610B2BEDC80}">
      <dgm:prSet/>
      <dgm:spPr/>
      <dgm:t>
        <a:bodyPr/>
        <a:lstStyle/>
        <a:p>
          <a:r>
            <a:rPr lang="en-GB"/>
            <a:t>Elettro Radio Radar </a:t>
          </a:r>
          <a:endParaRPr lang="it-IT"/>
        </a:p>
      </dgm:t>
    </dgm:pt>
    <dgm:pt modelId="{E805CB21-1581-437A-8EB6-A242D5FA169E}" type="parTrans" cxnId="{171AF320-5B65-4B37-B2D3-25B31E065C94}">
      <dgm:prSet/>
      <dgm:spPr/>
      <dgm:t>
        <a:bodyPr/>
        <a:lstStyle/>
        <a:p>
          <a:endParaRPr lang="it-IT"/>
        </a:p>
      </dgm:t>
    </dgm:pt>
    <dgm:pt modelId="{65BCD3E8-A98D-48E3-8909-F755C082739E}" type="sibTrans" cxnId="{171AF320-5B65-4B37-B2D3-25B31E065C94}">
      <dgm:prSet/>
      <dgm:spPr/>
      <dgm:t>
        <a:bodyPr/>
        <a:lstStyle/>
        <a:p>
          <a:endParaRPr lang="it-IT"/>
        </a:p>
      </dgm:t>
    </dgm:pt>
    <dgm:pt modelId="{C7E126BB-3F56-4CD7-831B-88D5253F622C}">
      <dgm:prSet/>
      <dgm:spPr/>
      <dgm:t>
        <a:bodyPr/>
        <a:lstStyle/>
        <a:p>
          <a:r>
            <a:rPr lang="en-GB"/>
            <a:t>Inglese Tecnico</a:t>
          </a:r>
          <a:endParaRPr lang="it-IT"/>
        </a:p>
      </dgm:t>
    </dgm:pt>
    <dgm:pt modelId="{0E4085D6-90E3-4D07-9358-10DDA3C68A25}" type="parTrans" cxnId="{1BB83D32-3006-4884-B618-34D84FABE03B}">
      <dgm:prSet/>
      <dgm:spPr/>
      <dgm:t>
        <a:bodyPr/>
        <a:lstStyle/>
        <a:p>
          <a:endParaRPr lang="it-IT"/>
        </a:p>
      </dgm:t>
    </dgm:pt>
    <dgm:pt modelId="{C898A869-66D3-494C-B6EF-C1AC14F13557}" type="sibTrans" cxnId="{1BB83D32-3006-4884-B618-34D84FABE03B}">
      <dgm:prSet/>
      <dgm:spPr/>
      <dgm:t>
        <a:bodyPr/>
        <a:lstStyle/>
        <a:p>
          <a:endParaRPr lang="it-IT"/>
        </a:p>
      </dgm:t>
    </dgm:pt>
    <dgm:pt modelId="{163B8D9D-7A44-41E8-A142-012DDB887649}" type="pres">
      <dgm:prSet presAssocID="{CFD5412E-02C5-4AD0-9656-907A9C130F78}" presName="diagram" presStyleCnt="0">
        <dgm:presLayoutVars>
          <dgm:dir/>
          <dgm:resizeHandles val="exact"/>
        </dgm:presLayoutVars>
      </dgm:prSet>
      <dgm:spPr/>
    </dgm:pt>
    <dgm:pt modelId="{DC1EA785-27F2-4452-835F-54004426B818}" type="pres">
      <dgm:prSet presAssocID="{00BE731E-A1D5-4E9F-ADF5-FEBCD79A1F5A}" presName="node" presStyleLbl="node1" presStyleIdx="0" presStyleCnt="6">
        <dgm:presLayoutVars>
          <dgm:bulletEnabled val="1"/>
        </dgm:presLayoutVars>
      </dgm:prSet>
      <dgm:spPr/>
    </dgm:pt>
    <dgm:pt modelId="{F3F144B7-E0FB-40F5-815B-F2D897B48DC9}" type="pres">
      <dgm:prSet presAssocID="{28F0D5FB-350D-40D1-BF55-7576BB8E61C8}" presName="sibTrans" presStyleCnt="0"/>
      <dgm:spPr/>
    </dgm:pt>
    <dgm:pt modelId="{F217B10B-CAFE-445C-B204-2F02D0BA2C8C}" type="pres">
      <dgm:prSet presAssocID="{E7CE5EB8-47DC-4F23-B294-21BE191E12E4}" presName="node" presStyleLbl="node1" presStyleIdx="1" presStyleCnt="6">
        <dgm:presLayoutVars>
          <dgm:bulletEnabled val="1"/>
        </dgm:presLayoutVars>
      </dgm:prSet>
      <dgm:spPr/>
    </dgm:pt>
    <dgm:pt modelId="{B4B0BFA6-98B9-49E2-9B06-2C6B9F37BFB5}" type="pres">
      <dgm:prSet presAssocID="{3AB5DBB4-4C99-47B2-BD6F-979EB34A344C}" presName="sibTrans" presStyleCnt="0"/>
      <dgm:spPr/>
    </dgm:pt>
    <dgm:pt modelId="{868797D5-E9C2-473C-AAD7-4131A152B235}" type="pres">
      <dgm:prSet presAssocID="{426CB16F-D4D5-444E-896C-E9FBD4C28A61}" presName="node" presStyleLbl="node1" presStyleIdx="2" presStyleCnt="6">
        <dgm:presLayoutVars>
          <dgm:bulletEnabled val="1"/>
        </dgm:presLayoutVars>
      </dgm:prSet>
      <dgm:spPr/>
    </dgm:pt>
    <dgm:pt modelId="{CCBFF6FB-FFED-45CC-9D3E-CAFDBBAFD353}" type="pres">
      <dgm:prSet presAssocID="{24464992-D6F0-46C9-8047-0939FFB90596}" presName="sibTrans" presStyleCnt="0"/>
      <dgm:spPr/>
    </dgm:pt>
    <dgm:pt modelId="{883E57DF-9F22-4868-8F0C-228072711BF5}" type="pres">
      <dgm:prSet presAssocID="{835DD11F-38D2-487F-974B-1AE5A0A2E511}" presName="node" presStyleLbl="node1" presStyleIdx="3" presStyleCnt="6">
        <dgm:presLayoutVars>
          <dgm:bulletEnabled val="1"/>
        </dgm:presLayoutVars>
      </dgm:prSet>
      <dgm:spPr/>
    </dgm:pt>
    <dgm:pt modelId="{249B9075-9B4B-42B2-8497-D4BD1BC97B69}" type="pres">
      <dgm:prSet presAssocID="{D365FAE6-057E-4AAF-BF3A-68208BB38D54}" presName="sibTrans" presStyleCnt="0"/>
      <dgm:spPr/>
    </dgm:pt>
    <dgm:pt modelId="{9E50799C-790B-49BB-8A40-0A80EDBF7F30}" type="pres">
      <dgm:prSet presAssocID="{096A66A2-2036-403D-9960-2610B2BEDC80}" presName="node" presStyleLbl="node1" presStyleIdx="4" presStyleCnt="6">
        <dgm:presLayoutVars>
          <dgm:bulletEnabled val="1"/>
        </dgm:presLayoutVars>
      </dgm:prSet>
      <dgm:spPr/>
    </dgm:pt>
    <dgm:pt modelId="{1C5EDEFE-A562-41A7-9C77-D31411276840}" type="pres">
      <dgm:prSet presAssocID="{65BCD3E8-A98D-48E3-8909-F755C082739E}" presName="sibTrans" presStyleCnt="0"/>
      <dgm:spPr/>
    </dgm:pt>
    <dgm:pt modelId="{D2A42F05-E20C-4B3B-B507-2BFB977FF185}" type="pres">
      <dgm:prSet presAssocID="{C7E126BB-3F56-4CD7-831B-88D5253F622C}" presName="node" presStyleLbl="node1" presStyleIdx="5" presStyleCnt="6">
        <dgm:presLayoutVars>
          <dgm:bulletEnabled val="1"/>
        </dgm:presLayoutVars>
      </dgm:prSet>
      <dgm:spPr/>
    </dgm:pt>
  </dgm:ptLst>
  <dgm:cxnLst>
    <dgm:cxn modelId="{171AF320-5B65-4B37-B2D3-25B31E065C94}" srcId="{CFD5412E-02C5-4AD0-9656-907A9C130F78}" destId="{096A66A2-2036-403D-9960-2610B2BEDC80}" srcOrd="4" destOrd="0" parTransId="{E805CB21-1581-437A-8EB6-A242D5FA169E}" sibTransId="{65BCD3E8-A98D-48E3-8909-F755C082739E}"/>
    <dgm:cxn modelId="{6CBDFD2B-0956-4F27-BC12-0E3FD8A55C9A}" type="presOf" srcId="{096A66A2-2036-403D-9960-2610B2BEDC80}" destId="{9E50799C-790B-49BB-8A40-0A80EDBF7F30}" srcOrd="0" destOrd="0" presId="urn:microsoft.com/office/officeart/2005/8/layout/default"/>
    <dgm:cxn modelId="{1BB83D32-3006-4884-B618-34D84FABE03B}" srcId="{CFD5412E-02C5-4AD0-9656-907A9C130F78}" destId="{C7E126BB-3F56-4CD7-831B-88D5253F622C}" srcOrd="5" destOrd="0" parTransId="{0E4085D6-90E3-4D07-9358-10DDA3C68A25}" sibTransId="{C898A869-66D3-494C-B6EF-C1AC14F13557}"/>
    <dgm:cxn modelId="{DA9CD836-B695-4D94-9D42-6450E9E41153}" srcId="{CFD5412E-02C5-4AD0-9656-907A9C130F78}" destId="{E7CE5EB8-47DC-4F23-B294-21BE191E12E4}" srcOrd="1" destOrd="0" parTransId="{39AA1977-F86D-484B-9D25-A0989E3EF63B}" sibTransId="{3AB5DBB4-4C99-47B2-BD6F-979EB34A344C}"/>
    <dgm:cxn modelId="{EDD06B5F-F71B-43BA-933B-C5647D9A7C64}" srcId="{CFD5412E-02C5-4AD0-9656-907A9C130F78}" destId="{835DD11F-38D2-487F-974B-1AE5A0A2E511}" srcOrd="3" destOrd="0" parTransId="{60044ED2-4BEC-4E68-A981-48741A5A053E}" sibTransId="{D365FAE6-057E-4AAF-BF3A-68208BB38D54}"/>
    <dgm:cxn modelId="{AFF64542-0DE8-4313-B529-1D6C4D7B41C0}" type="presOf" srcId="{835DD11F-38D2-487F-974B-1AE5A0A2E511}" destId="{883E57DF-9F22-4868-8F0C-228072711BF5}" srcOrd="0" destOrd="0" presId="urn:microsoft.com/office/officeart/2005/8/layout/default"/>
    <dgm:cxn modelId="{56B61846-01D4-453C-99E3-B5928D74AE9C}" type="presOf" srcId="{00BE731E-A1D5-4E9F-ADF5-FEBCD79A1F5A}" destId="{DC1EA785-27F2-4452-835F-54004426B818}" srcOrd="0" destOrd="0" presId="urn:microsoft.com/office/officeart/2005/8/layout/default"/>
    <dgm:cxn modelId="{55321056-E545-4922-B94B-3DE10A90C6DB}" type="presOf" srcId="{426CB16F-D4D5-444E-896C-E9FBD4C28A61}" destId="{868797D5-E9C2-473C-AAD7-4131A152B235}" srcOrd="0" destOrd="0" presId="urn:microsoft.com/office/officeart/2005/8/layout/default"/>
    <dgm:cxn modelId="{FC459A83-0199-4E3F-8A7A-F08E6256AF29}" srcId="{CFD5412E-02C5-4AD0-9656-907A9C130F78}" destId="{00BE731E-A1D5-4E9F-ADF5-FEBCD79A1F5A}" srcOrd="0" destOrd="0" parTransId="{183E0E8C-92A3-4FFA-AF7D-FBD6ADB7FEDD}" sibTransId="{28F0D5FB-350D-40D1-BF55-7576BB8E61C8}"/>
    <dgm:cxn modelId="{EF09E7A4-CA0B-415D-AF76-D960F742E37E}" type="presOf" srcId="{CFD5412E-02C5-4AD0-9656-907A9C130F78}" destId="{163B8D9D-7A44-41E8-A142-012DDB887649}" srcOrd="0" destOrd="0" presId="urn:microsoft.com/office/officeart/2005/8/layout/default"/>
    <dgm:cxn modelId="{3276D9A5-DEAD-43A4-A676-36DD4A45F7B2}" type="presOf" srcId="{C7E126BB-3F56-4CD7-831B-88D5253F622C}" destId="{D2A42F05-E20C-4B3B-B507-2BFB977FF185}" srcOrd="0" destOrd="0" presId="urn:microsoft.com/office/officeart/2005/8/layout/default"/>
    <dgm:cxn modelId="{F7855EC5-C325-4121-A9C2-B4DC966613C7}" srcId="{CFD5412E-02C5-4AD0-9656-907A9C130F78}" destId="{426CB16F-D4D5-444E-896C-E9FBD4C28A61}" srcOrd="2" destOrd="0" parTransId="{A49F1126-0953-4C82-B3C6-42FEDED56B23}" sibTransId="{24464992-D6F0-46C9-8047-0939FFB90596}"/>
    <dgm:cxn modelId="{D55785C5-3555-4E99-A4BE-5EC55248D468}" type="presOf" srcId="{E7CE5EB8-47DC-4F23-B294-21BE191E12E4}" destId="{F217B10B-CAFE-445C-B204-2F02D0BA2C8C}" srcOrd="0" destOrd="0" presId="urn:microsoft.com/office/officeart/2005/8/layout/default"/>
    <dgm:cxn modelId="{C0D40D8A-4425-4C9B-A1C5-73C1D6AEF308}" type="presParOf" srcId="{163B8D9D-7A44-41E8-A142-012DDB887649}" destId="{DC1EA785-27F2-4452-835F-54004426B818}" srcOrd="0" destOrd="0" presId="urn:microsoft.com/office/officeart/2005/8/layout/default"/>
    <dgm:cxn modelId="{1F4353F8-A15C-450A-B83F-4233E88F2265}" type="presParOf" srcId="{163B8D9D-7A44-41E8-A142-012DDB887649}" destId="{F3F144B7-E0FB-40F5-815B-F2D897B48DC9}" srcOrd="1" destOrd="0" presId="urn:microsoft.com/office/officeart/2005/8/layout/default"/>
    <dgm:cxn modelId="{550A35D1-6E8D-4F24-B55B-FEDEDB14F77B}" type="presParOf" srcId="{163B8D9D-7A44-41E8-A142-012DDB887649}" destId="{F217B10B-CAFE-445C-B204-2F02D0BA2C8C}" srcOrd="2" destOrd="0" presId="urn:microsoft.com/office/officeart/2005/8/layout/default"/>
    <dgm:cxn modelId="{60FDB8BD-801D-4D94-9DED-1FC448B1F32A}" type="presParOf" srcId="{163B8D9D-7A44-41E8-A142-012DDB887649}" destId="{B4B0BFA6-98B9-49E2-9B06-2C6B9F37BFB5}" srcOrd="3" destOrd="0" presId="urn:microsoft.com/office/officeart/2005/8/layout/default"/>
    <dgm:cxn modelId="{ACD9831B-31CE-4E31-93E6-6FF8F9B246BE}" type="presParOf" srcId="{163B8D9D-7A44-41E8-A142-012DDB887649}" destId="{868797D5-E9C2-473C-AAD7-4131A152B235}" srcOrd="4" destOrd="0" presId="urn:microsoft.com/office/officeart/2005/8/layout/default"/>
    <dgm:cxn modelId="{BBF6D3B5-FB1D-4A2A-9738-52C229598255}" type="presParOf" srcId="{163B8D9D-7A44-41E8-A142-012DDB887649}" destId="{CCBFF6FB-FFED-45CC-9D3E-CAFDBBAFD353}" srcOrd="5" destOrd="0" presId="urn:microsoft.com/office/officeart/2005/8/layout/default"/>
    <dgm:cxn modelId="{33409C50-7899-4213-A553-13734B18CEF6}" type="presParOf" srcId="{163B8D9D-7A44-41E8-A142-012DDB887649}" destId="{883E57DF-9F22-4868-8F0C-228072711BF5}" srcOrd="6" destOrd="0" presId="urn:microsoft.com/office/officeart/2005/8/layout/default"/>
    <dgm:cxn modelId="{74A38A0B-D155-40C1-A606-0D2BA64CD9EB}" type="presParOf" srcId="{163B8D9D-7A44-41E8-A142-012DDB887649}" destId="{249B9075-9B4B-42B2-8497-D4BD1BC97B69}" srcOrd="7" destOrd="0" presId="urn:microsoft.com/office/officeart/2005/8/layout/default"/>
    <dgm:cxn modelId="{618123B9-47CA-4F1A-A3A8-6732FB26DA27}" type="presParOf" srcId="{163B8D9D-7A44-41E8-A142-012DDB887649}" destId="{9E50799C-790B-49BB-8A40-0A80EDBF7F30}" srcOrd="8" destOrd="0" presId="urn:microsoft.com/office/officeart/2005/8/layout/default"/>
    <dgm:cxn modelId="{C67C74AA-1B38-4164-867E-F0761E01123D}" type="presParOf" srcId="{163B8D9D-7A44-41E8-A142-012DDB887649}" destId="{1C5EDEFE-A562-41A7-9C77-D31411276840}" srcOrd="9" destOrd="0" presId="urn:microsoft.com/office/officeart/2005/8/layout/default"/>
    <dgm:cxn modelId="{EA360789-BC0A-4201-A07F-BB90D252A482}" type="presParOf" srcId="{163B8D9D-7A44-41E8-A142-012DDB887649}" destId="{D2A42F05-E20C-4B3B-B507-2BFB977FF18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9684A5-560C-4323-BBEF-4F914A07A968}" type="doc">
      <dgm:prSet loTypeId="urn:microsoft.com/office/officeart/2005/8/layout/vList2" loCatId="list" qsTypeId="urn:microsoft.com/office/officeart/2005/8/quickstyle/simple2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C77D6A66-08BA-49C3-9A69-8501CCF368CE}">
      <dgm:prSet/>
      <dgm:spPr/>
      <dgm:t>
        <a:bodyPr/>
        <a:lstStyle/>
        <a:p>
          <a:r>
            <a:rPr lang="en-GB" dirty="0" err="1"/>
            <a:t>Licenza</a:t>
          </a:r>
          <a:r>
            <a:rPr lang="en-GB" dirty="0"/>
            <a:t> di </a:t>
          </a:r>
          <a:r>
            <a:rPr lang="en-GB" dirty="0" err="1"/>
            <a:t>Pilota</a:t>
          </a:r>
          <a:r>
            <a:rPr lang="en-GB" dirty="0"/>
            <a:t> </a:t>
          </a:r>
          <a:r>
            <a:rPr lang="en-GB" dirty="0" err="1"/>
            <a:t>Privato</a:t>
          </a:r>
          <a:r>
            <a:rPr lang="en-GB" dirty="0"/>
            <a:t> con 45 ore di </a:t>
          </a:r>
          <a:r>
            <a:rPr lang="en-GB" dirty="0" err="1"/>
            <a:t>volo</a:t>
          </a:r>
          <a:r>
            <a:rPr lang="en-GB" dirty="0"/>
            <a:t> da 16 </a:t>
          </a:r>
          <a:r>
            <a:rPr lang="en-GB" dirty="0" err="1"/>
            <a:t>anni</a:t>
          </a:r>
          <a:endParaRPr lang="it-IT" dirty="0"/>
        </a:p>
      </dgm:t>
    </dgm:pt>
    <dgm:pt modelId="{E78D40BC-6CEB-4C6F-94C5-4A80A86AAF69}" type="parTrans" cxnId="{F0D2E6C1-4868-4ED8-A940-2487136F2D22}">
      <dgm:prSet/>
      <dgm:spPr/>
      <dgm:t>
        <a:bodyPr/>
        <a:lstStyle/>
        <a:p>
          <a:endParaRPr lang="it-IT"/>
        </a:p>
      </dgm:t>
    </dgm:pt>
    <dgm:pt modelId="{62570E95-50C1-4B3D-930F-6DFA6F9F03C7}" type="sibTrans" cxnId="{F0D2E6C1-4868-4ED8-A940-2487136F2D22}">
      <dgm:prSet/>
      <dgm:spPr/>
      <dgm:t>
        <a:bodyPr/>
        <a:lstStyle/>
        <a:p>
          <a:endParaRPr lang="it-IT"/>
        </a:p>
      </dgm:t>
    </dgm:pt>
    <dgm:pt modelId="{39769707-4B56-4F06-8A83-694399B2C5A9}" type="pres">
      <dgm:prSet presAssocID="{209684A5-560C-4323-BBEF-4F914A07A968}" presName="linear" presStyleCnt="0">
        <dgm:presLayoutVars>
          <dgm:animLvl val="lvl"/>
          <dgm:resizeHandles val="exact"/>
        </dgm:presLayoutVars>
      </dgm:prSet>
      <dgm:spPr/>
    </dgm:pt>
    <dgm:pt modelId="{D8FB4132-7A3F-4F20-8DDA-CA6D0770FD84}" type="pres">
      <dgm:prSet presAssocID="{C77D6A66-08BA-49C3-9A69-8501CCF368CE}" presName="parentText" presStyleLbl="node1" presStyleIdx="0" presStyleCnt="1" custLinFactNeighborX="0" custLinFactNeighborY="2098">
        <dgm:presLayoutVars>
          <dgm:chMax val="0"/>
          <dgm:bulletEnabled val="1"/>
        </dgm:presLayoutVars>
      </dgm:prSet>
      <dgm:spPr/>
    </dgm:pt>
  </dgm:ptLst>
  <dgm:cxnLst>
    <dgm:cxn modelId="{19EF0AA3-FCC0-4563-B943-379E1FDB4F23}" type="presOf" srcId="{209684A5-560C-4323-BBEF-4F914A07A968}" destId="{39769707-4B56-4F06-8A83-694399B2C5A9}" srcOrd="0" destOrd="0" presId="urn:microsoft.com/office/officeart/2005/8/layout/vList2"/>
    <dgm:cxn modelId="{F0D2E6C1-4868-4ED8-A940-2487136F2D22}" srcId="{209684A5-560C-4323-BBEF-4F914A07A968}" destId="{C77D6A66-08BA-49C3-9A69-8501CCF368CE}" srcOrd="0" destOrd="0" parTransId="{E78D40BC-6CEB-4C6F-94C5-4A80A86AAF69}" sibTransId="{62570E95-50C1-4B3D-930F-6DFA6F9F03C7}"/>
    <dgm:cxn modelId="{D72260ED-7457-4672-A44E-6BA291D1DFA0}" type="presOf" srcId="{C77D6A66-08BA-49C3-9A69-8501CCF368CE}" destId="{D8FB4132-7A3F-4F20-8DDA-CA6D0770FD84}" srcOrd="0" destOrd="0" presId="urn:microsoft.com/office/officeart/2005/8/layout/vList2"/>
    <dgm:cxn modelId="{6879FA3C-9C26-4404-9B1B-3731BAEBC041}" type="presParOf" srcId="{39769707-4B56-4F06-8A83-694399B2C5A9}" destId="{D8FB4132-7A3F-4F20-8DDA-CA6D0770FD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C13B5A-DA0A-4E09-8F17-5262F28BFCAD}" type="doc">
      <dgm:prSet loTypeId="urn:microsoft.com/office/officeart/2005/8/layout/default" loCatId="list" qsTypeId="urn:microsoft.com/office/officeart/2005/8/quickstyle/simple5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A28989A8-B89B-41DD-8443-6F2119645681}">
      <dgm:prSet/>
      <dgm:spPr/>
      <dgm:t>
        <a:bodyPr/>
        <a:lstStyle/>
        <a:p>
          <a:r>
            <a:rPr lang="en-GB" dirty="0" err="1"/>
            <a:t>Visite</a:t>
          </a:r>
          <a:r>
            <a:rPr lang="en-GB" dirty="0"/>
            <a:t> </a:t>
          </a:r>
          <a:r>
            <a:rPr lang="en-GB" dirty="0" err="1"/>
            <a:t>Guidate</a:t>
          </a:r>
          <a:r>
            <a:rPr lang="en-GB" dirty="0"/>
            <a:t> in </a:t>
          </a:r>
          <a:r>
            <a:rPr lang="en-GB" dirty="0" err="1"/>
            <a:t>Strutture</a:t>
          </a:r>
          <a:r>
            <a:rPr lang="en-GB" dirty="0"/>
            <a:t> </a:t>
          </a:r>
          <a:r>
            <a:rPr lang="en-GB" dirty="0" err="1"/>
            <a:t>Militari</a:t>
          </a:r>
          <a:r>
            <a:rPr lang="en-GB" dirty="0"/>
            <a:t> e </a:t>
          </a:r>
          <a:r>
            <a:rPr lang="en-GB" dirty="0" err="1"/>
            <a:t>Civili</a:t>
          </a:r>
          <a:endParaRPr lang="it-IT" dirty="0"/>
        </a:p>
      </dgm:t>
    </dgm:pt>
    <dgm:pt modelId="{849942F4-7579-4CD4-879E-DD3BA9C4BCAD}" type="parTrans" cxnId="{EF98124B-14F3-4B4D-9EBA-6C388ACAF068}">
      <dgm:prSet/>
      <dgm:spPr/>
      <dgm:t>
        <a:bodyPr/>
        <a:lstStyle/>
        <a:p>
          <a:endParaRPr lang="it-IT"/>
        </a:p>
      </dgm:t>
    </dgm:pt>
    <dgm:pt modelId="{0A69CC35-DEFA-4E6D-A2C3-9087C20F4B78}" type="sibTrans" cxnId="{EF98124B-14F3-4B4D-9EBA-6C388ACAF068}">
      <dgm:prSet/>
      <dgm:spPr/>
      <dgm:t>
        <a:bodyPr/>
        <a:lstStyle/>
        <a:p>
          <a:endParaRPr lang="it-IT"/>
        </a:p>
      </dgm:t>
    </dgm:pt>
    <dgm:pt modelId="{1EC74FE8-262D-4B82-A696-58C6FBFEB2E3}" type="pres">
      <dgm:prSet presAssocID="{AAC13B5A-DA0A-4E09-8F17-5262F28BFCAD}" presName="diagram" presStyleCnt="0">
        <dgm:presLayoutVars>
          <dgm:dir/>
          <dgm:resizeHandles val="exact"/>
        </dgm:presLayoutVars>
      </dgm:prSet>
      <dgm:spPr/>
    </dgm:pt>
    <dgm:pt modelId="{06C05AAF-D027-4912-A4AE-173DE31A4E4D}" type="pres">
      <dgm:prSet presAssocID="{A28989A8-B89B-41DD-8443-6F2119645681}" presName="node" presStyleLbl="node1" presStyleIdx="0" presStyleCnt="1" custLinFactNeighborX="-10210" custLinFactNeighborY="279">
        <dgm:presLayoutVars>
          <dgm:bulletEnabled val="1"/>
        </dgm:presLayoutVars>
      </dgm:prSet>
      <dgm:spPr/>
    </dgm:pt>
  </dgm:ptLst>
  <dgm:cxnLst>
    <dgm:cxn modelId="{9745D723-1BD9-48CF-B11E-56B9601D40D9}" type="presOf" srcId="{AAC13B5A-DA0A-4E09-8F17-5262F28BFCAD}" destId="{1EC74FE8-262D-4B82-A696-58C6FBFEB2E3}" srcOrd="0" destOrd="0" presId="urn:microsoft.com/office/officeart/2005/8/layout/default"/>
    <dgm:cxn modelId="{EF98124B-14F3-4B4D-9EBA-6C388ACAF068}" srcId="{AAC13B5A-DA0A-4E09-8F17-5262F28BFCAD}" destId="{A28989A8-B89B-41DD-8443-6F2119645681}" srcOrd="0" destOrd="0" parTransId="{849942F4-7579-4CD4-879E-DD3BA9C4BCAD}" sibTransId="{0A69CC35-DEFA-4E6D-A2C3-9087C20F4B78}"/>
    <dgm:cxn modelId="{8134F7AE-EB33-4BCE-B351-0D08B2299776}" type="presOf" srcId="{A28989A8-B89B-41DD-8443-6F2119645681}" destId="{06C05AAF-D027-4912-A4AE-173DE31A4E4D}" srcOrd="0" destOrd="0" presId="urn:microsoft.com/office/officeart/2005/8/layout/default"/>
    <dgm:cxn modelId="{14658FDF-F73E-456E-9C12-DD8009A085BE}" type="presParOf" srcId="{1EC74FE8-262D-4B82-A696-58C6FBFEB2E3}" destId="{06C05AAF-D027-4912-A4AE-173DE31A4E4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3093DC-7F79-4B97-834A-DF021ACACA17}" type="doc">
      <dgm:prSet loTypeId="urn:microsoft.com/office/officeart/2005/8/layout/default" loCatId="list" qsTypeId="urn:microsoft.com/office/officeart/2005/8/quickstyle/simple5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B11515B-D792-48CE-B7CB-75736A02CD03}">
      <dgm:prSet/>
      <dgm:spPr/>
      <dgm:t>
        <a:bodyPr/>
        <a:lstStyle/>
        <a:p>
          <a:r>
            <a:rPr lang="en-GB" dirty="0" err="1"/>
            <a:t>Alternanza</a:t>
          </a:r>
          <a:r>
            <a:rPr lang="en-GB" dirty="0"/>
            <a:t> </a:t>
          </a:r>
          <a:r>
            <a:rPr lang="en-GB" dirty="0" err="1"/>
            <a:t>Scuola</a:t>
          </a:r>
          <a:r>
            <a:rPr lang="en-GB" dirty="0"/>
            <a:t> </a:t>
          </a:r>
          <a:r>
            <a:rPr lang="en-GB" dirty="0" err="1"/>
            <a:t>Lavoro</a:t>
          </a:r>
          <a:r>
            <a:rPr lang="en-GB" dirty="0"/>
            <a:t>: 400 ore di </a:t>
          </a:r>
          <a:r>
            <a:rPr lang="en-GB" dirty="0" err="1"/>
            <a:t>attività</a:t>
          </a:r>
          <a:r>
            <a:rPr lang="en-GB" dirty="0"/>
            <a:t> </a:t>
          </a:r>
          <a:endParaRPr lang="it-IT" dirty="0"/>
        </a:p>
      </dgm:t>
    </dgm:pt>
    <dgm:pt modelId="{EB699621-D912-4421-B3EF-8C4DB013F06A}" type="parTrans" cxnId="{3B6BC7BF-9C21-4E75-8AE9-E075921CA47C}">
      <dgm:prSet/>
      <dgm:spPr/>
      <dgm:t>
        <a:bodyPr/>
        <a:lstStyle/>
        <a:p>
          <a:endParaRPr lang="it-IT"/>
        </a:p>
      </dgm:t>
    </dgm:pt>
    <dgm:pt modelId="{73DF018C-7820-4061-A44C-4B35646C8DA8}" type="sibTrans" cxnId="{3B6BC7BF-9C21-4E75-8AE9-E075921CA47C}">
      <dgm:prSet/>
      <dgm:spPr/>
      <dgm:t>
        <a:bodyPr/>
        <a:lstStyle/>
        <a:p>
          <a:endParaRPr lang="it-IT"/>
        </a:p>
      </dgm:t>
    </dgm:pt>
    <dgm:pt modelId="{95D71247-787E-4DD9-AD30-EB03170D85B0}" type="pres">
      <dgm:prSet presAssocID="{BB3093DC-7F79-4B97-834A-DF021ACACA17}" presName="diagram" presStyleCnt="0">
        <dgm:presLayoutVars>
          <dgm:dir/>
          <dgm:resizeHandles val="exact"/>
        </dgm:presLayoutVars>
      </dgm:prSet>
      <dgm:spPr/>
    </dgm:pt>
    <dgm:pt modelId="{BFFDD5CE-D627-48AB-B987-A9F766EA6CAB}" type="pres">
      <dgm:prSet presAssocID="{2B11515B-D792-48CE-B7CB-75736A02CD03}" presName="node" presStyleLbl="node1" presStyleIdx="0" presStyleCnt="1">
        <dgm:presLayoutVars>
          <dgm:bulletEnabled val="1"/>
        </dgm:presLayoutVars>
      </dgm:prSet>
      <dgm:spPr/>
    </dgm:pt>
  </dgm:ptLst>
  <dgm:cxnLst>
    <dgm:cxn modelId="{9FAB0D9A-DB4C-415F-A732-624C71AA3767}" type="presOf" srcId="{2B11515B-D792-48CE-B7CB-75736A02CD03}" destId="{BFFDD5CE-D627-48AB-B987-A9F766EA6CAB}" srcOrd="0" destOrd="0" presId="urn:microsoft.com/office/officeart/2005/8/layout/default"/>
    <dgm:cxn modelId="{3B6BC7BF-9C21-4E75-8AE9-E075921CA47C}" srcId="{BB3093DC-7F79-4B97-834A-DF021ACACA17}" destId="{2B11515B-D792-48CE-B7CB-75736A02CD03}" srcOrd="0" destOrd="0" parTransId="{EB699621-D912-4421-B3EF-8C4DB013F06A}" sibTransId="{73DF018C-7820-4061-A44C-4B35646C8DA8}"/>
    <dgm:cxn modelId="{FF46F4F0-77DC-4698-9D05-79A92986C5B4}" type="presOf" srcId="{BB3093DC-7F79-4B97-834A-DF021ACACA17}" destId="{95D71247-787E-4DD9-AD30-EB03170D85B0}" srcOrd="0" destOrd="0" presId="urn:microsoft.com/office/officeart/2005/8/layout/default"/>
    <dgm:cxn modelId="{4707177A-CCBB-4DD4-933C-7BB234989AE2}" type="presParOf" srcId="{95D71247-787E-4DD9-AD30-EB03170D85B0}" destId="{BFFDD5CE-D627-48AB-B987-A9F766EA6CAB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497B7EE-881A-425B-B792-204916B2F599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F359EC4A-59B3-449C-864F-39BF2F013424}">
      <dgm:prSet/>
      <dgm:spPr/>
      <dgm:t>
        <a:bodyPr/>
        <a:lstStyle/>
        <a:p>
          <a:r>
            <a:rPr lang="en-GB"/>
            <a:t>Settimana corta</a:t>
          </a:r>
          <a:endParaRPr lang="it-IT"/>
        </a:p>
      </dgm:t>
    </dgm:pt>
    <dgm:pt modelId="{C110C676-C503-482D-BE68-10E17550153A}" type="parTrans" cxnId="{79741370-E208-46BA-9A1E-CF35763AEEEE}">
      <dgm:prSet/>
      <dgm:spPr/>
      <dgm:t>
        <a:bodyPr/>
        <a:lstStyle/>
        <a:p>
          <a:endParaRPr lang="it-IT"/>
        </a:p>
      </dgm:t>
    </dgm:pt>
    <dgm:pt modelId="{EB329A18-10A6-4992-95A9-07484695AE9E}" type="sibTrans" cxnId="{79741370-E208-46BA-9A1E-CF35763AEEEE}">
      <dgm:prSet/>
      <dgm:spPr/>
      <dgm:t>
        <a:bodyPr/>
        <a:lstStyle/>
        <a:p>
          <a:endParaRPr lang="it-IT"/>
        </a:p>
      </dgm:t>
    </dgm:pt>
    <dgm:pt modelId="{0913571E-D3DA-47ED-B51D-88A6F435B119}">
      <dgm:prSet/>
      <dgm:spPr/>
      <dgm:t>
        <a:bodyPr/>
        <a:lstStyle/>
        <a:p>
          <a:r>
            <a:rPr lang="en-GB"/>
            <a:t>Rientri pomeridiani</a:t>
          </a:r>
          <a:endParaRPr lang="it-IT"/>
        </a:p>
      </dgm:t>
    </dgm:pt>
    <dgm:pt modelId="{844133D7-2CB1-429A-9EF6-71B946CAAB68}" type="parTrans" cxnId="{157D4B66-92EE-4B45-BAD1-4E88C61829A7}">
      <dgm:prSet/>
      <dgm:spPr/>
      <dgm:t>
        <a:bodyPr/>
        <a:lstStyle/>
        <a:p>
          <a:endParaRPr lang="it-IT"/>
        </a:p>
      </dgm:t>
    </dgm:pt>
    <dgm:pt modelId="{05E874DD-9AD1-4571-B89F-63C4D3EAE6E5}" type="sibTrans" cxnId="{157D4B66-92EE-4B45-BAD1-4E88C61829A7}">
      <dgm:prSet/>
      <dgm:spPr/>
      <dgm:t>
        <a:bodyPr/>
        <a:lstStyle/>
        <a:p>
          <a:endParaRPr lang="it-IT"/>
        </a:p>
      </dgm:t>
    </dgm:pt>
    <dgm:pt modelId="{35DA1C80-2002-4D4C-88E2-209EE71805A6}">
      <dgm:prSet/>
      <dgm:spPr/>
      <dgm:t>
        <a:bodyPr/>
        <a:lstStyle/>
        <a:p>
          <a:r>
            <a:rPr lang="en-GB"/>
            <a:t>Studio guidato</a:t>
          </a:r>
          <a:endParaRPr lang="it-IT"/>
        </a:p>
      </dgm:t>
    </dgm:pt>
    <dgm:pt modelId="{B81BF59B-A6B4-44CA-A22D-D4DA31DD8CB8}" type="parTrans" cxnId="{C1994D33-EB79-43DA-8FA5-4B98DFBD0084}">
      <dgm:prSet/>
      <dgm:spPr/>
      <dgm:t>
        <a:bodyPr/>
        <a:lstStyle/>
        <a:p>
          <a:endParaRPr lang="it-IT"/>
        </a:p>
      </dgm:t>
    </dgm:pt>
    <dgm:pt modelId="{7945DEF2-1746-4141-A0B6-0219AA4A6038}" type="sibTrans" cxnId="{C1994D33-EB79-43DA-8FA5-4B98DFBD0084}">
      <dgm:prSet/>
      <dgm:spPr/>
      <dgm:t>
        <a:bodyPr/>
        <a:lstStyle/>
        <a:p>
          <a:endParaRPr lang="it-IT"/>
        </a:p>
      </dgm:t>
    </dgm:pt>
    <dgm:pt modelId="{19DBC70F-0043-425C-AA9B-3C986924CD3E}">
      <dgm:prSet/>
      <dgm:spPr/>
      <dgm:t>
        <a:bodyPr/>
        <a:lstStyle/>
        <a:p>
          <a:r>
            <a:rPr lang="en-GB"/>
            <a:t>Mensa interna</a:t>
          </a:r>
          <a:endParaRPr lang="it-IT"/>
        </a:p>
      </dgm:t>
    </dgm:pt>
    <dgm:pt modelId="{10BA5308-886B-4400-B179-7204FF1235B6}" type="parTrans" cxnId="{6488FAB5-58B8-45AF-B6BC-B7407D52C703}">
      <dgm:prSet/>
      <dgm:spPr/>
      <dgm:t>
        <a:bodyPr/>
        <a:lstStyle/>
        <a:p>
          <a:endParaRPr lang="it-IT"/>
        </a:p>
      </dgm:t>
    </dgm:pt>
    <dgm:pt modelId="{AFD06F62-74EF-43CD-8193-7B1545A24BAA}" type="sibTrans" cxnId="{6488FAB5-58B8-45AF-B6BC-B7407D52C703}">
      <dgm:prSet/>
      <dgm:spPr/>
      <dgm:t>
        <a:bodyPr/>
        <a:lstStyle/>
        <a:p>
          <a:endParaRPr lang="it-IT"/>
        </a:p>
      </dgm:t>
    </dgm:pt>
    <dgm:pt modelId="{6D2805A1-25AE-4D17-986F-1D63F78E1959}">
      <dgm:prSet/>
      <dgm:spPr/>
      <dgm:t>
        <a:bodyPr/>
        <a:lstStyle/>
        <a:p>
          <a:r>
            <a:rPr lang="en-GB" dirty="0" err="1"/>
            <a:t>Convitto</a:t>
          </a:r>
          <a:endParaRPr lang="it-IT" dirty="0"/>
        </a:p>
      </dgm:t>
    </dgm:pt>
    <dgm:pt modelId="{2BE7F002-6301-45DE-B409-E4D014B189FC}" type="parTrans" cxnId="{1F62908B-F0CD-4C07-AAEE-22DEF61A4690}">
      <dgm:prSet/>
      <dgm:spPr/>
      <dgm:t>
        <a:bodyPr/>
        <a:lstStyle/>
        <a:p>
          <a:endParaRPr lang="it-IT"/>
        </a:p>
      </dgm:t>
    </dgm:pt>
    <dgm:pt modelId="{41B579D2-1A29-453F-B962-92970DD3C07A}" type="sibTrans" cxnId="{1F62908B-F0CD-4C07-AAEE-22DEF61A4690}">
      <dgm:prSet/>
      <dgm:spPr/>
      <dgm:t>
        <a:bodyPr/>
        <a:lstStyle/>
        <a:p>
          <a:endParaRPr lang="it-IT"/>
        </a:p>
      </dgm:t>
    </dgm:pt>
    <dgm:pt modelId="{B014121C-D30A-4C93-8F40-1AE26D7FBF71}" type="pres">
      <dgm:prSet presAssocID="{B497B7EE-881A-425B-B792-204916B2F599}" presName="diagram" presStyleCnt="0">
        <dgm:presLayoutVars>
          <dgm:dir/>
          <dgm:resizeHandles val="exact"/>
        </dgm:presLayoutVars>
      </dgm:prSet>
      <dgm:spPr/>
    </dgm:pt>
    <dgm:pt modelId="{BEBBFB5B-0F19-40B4-8035-D4A4D4977B3E}" type="pres">
      <dgm:prSet presAssocID="{F359EC4A-59B3-449C-864F-39BF2F013424}" presName="node" presStyleLbl="node1" presStyleIdx="0" presStyleCnt="5">
        <dgm:presLayoutVars>
          <dgm:bulletEnabled val="1"/>
        </dgm:presLayoutVars>
      </dgm:prSet>
      <dgm:spPr/>
    </dgm:pt>
    <dgm:pt modelId="{24EBEA25-137A-48FA-ACA9-789F380F522E}" type="pres">
      <dgm:prSet presAssocID="{EB329A18-10A6-4992-95A9-07484695AE9E}" presName="sibTrans" presStyleCnt="0"/>
      <dgm:spPr/>
    </dgm:pt>
    <dgm:pt modelId="{95E96784-789B-4722-9ABA-6F3F808B5E23}" type="pres">
      <dgm:prSet presAssocID="{0913571E-D3DA-47ED-B51D-88A6F435B119}" presName="node" presStyleLbl="node1" presStyleIdx="1" presStyleCnt="5">
        <dgm:presLayoutVars>
          <dgm:bulletEnabled val="1"/>
        </dgm:presLayoutVars>
      </dgm:prSet>
      <dgm:spPr/>
    </dgm:pt>
    <dgm:pt modelId="{6EC552EC-68EF-4373-8E81-74D283728DAD}" type="pres">
      <dgm:prSet presAssocID="{05E874DD-9AD1-4571-B89F-63C4D3EAE6E5}" presName="sibTrans" presStyleCnt="0"/>
      <dgm:spPr/>
    </dgm:pt>
    <dgm:pt modelId="{523C9CA1-0B6C-4F96-B353-B5C9FFD0D545}" type="pres">
      <dgm:prSet presAssocID="{35DA1C80-2002-4D4C-88E2-209EE71805A6}" presName="node" presStyleLbl="node1" presStyleIdx="2" presStyleCnt="5">
        <dgm:presLayoutVars>
          <dgm:bulletEnabled val="1"/>
        </dgm:presLayoutVars>
      </dgm:prSet>
      <dgm:spPr/>
    </dgm:pt>
    <dgm:pt modelId="{F121B736-9A4A-41B3-A7A5-F418425B7D8D}" type="pres">
      <dgm:prSet presAssocID="{7945DEF2-1746-4141-A0B6-0219AA4A6038}" presName="sibTrans" presStyleCnt="0"/>
      <dgm:spPr/>
    </dgm:pt>
    <dgm:pt modelId="{5813992E-CEB4-4637-8F4E-07CF77BF8F5D}" type="pres">
      <dgm:prSet presAssocID="{19DBC70F-0043-425C-AA9B-3C986924CD3E}" presName="node" presStyleLbl="node1" presStyleIdx="3" presStyleCnt="5">
        <dgm:presLayoutVars>
          <dgm:bulletEnabled val="1"/>
        </dgm:presLayoutVars>
      </dgm:prSet>
      <dgm:spPr/>
    </dgm:pt>
    <dgm:pt modelId="{A75A5D09-BF90-4698-B1E8-8BED260748EE}" type="pres">
      <dgm:prSet presAssocID="{AFD06F62-74EF-43CD-8193-7B1545A24BAA}" presName="sibTrans" presStyleCnt="0"/>
      <dgm:spPr/>
    </dgm:pt>
    <dgm:pt modelId="{F4BEE8DE-49A6-496E-8583-1A2CA50B0475}" type="pres">
      <dgm:prSet presAssocID="{6D2805A1-25AE-4D17-986F-1D63F78E1959}" presName="node" presStyleLbl="node1" presStyleIdx="4" presStyleCnt="5">
        <dgm:presLayoutVars>
          <dgm:bulletEnabled val="1"/>
        </dgm:presLayoutVars>
      </dgm:prSet>
      <dgm:spPr/>
    </dgm:pt>
  </dgm:ptLst>
  <dgm:cxnLst>
    <dgm:cxn modelId="{C1994D33-EB79-43DA-8FA5-4B98DFBD0084}" srcId="{B497B7EE-881A-425B-B792-204916B2F599}" destId="{35DA1C80-2002-4D4C-88E2-209EE71805A6}" srcOrd="2" destOrd="0" parTransId="{B81BF59B-A6B4-44CA-A22D-D4DA31DD8CB8}" sibTransId="{7945DEF2-1746-4141-A0B6-0219AA4A6038}"/>
    <dgm:cxn modelId="{DD666A5B-CE3E-4FA0-93F0-A5AD4A8F17BD}" type="presOf" srcId="{F359EC4A-59B3-449C-864F-39BF2F013424}" destId="{BEBBFB5B-0F19-40B4-8035-D4A4D4977B3E}" srcOrd="0" destOrd="0" presId="urn:microsoft.com/office/officeart/2005/8/layout/default"/>
    <dgm:cxn modelId="{157D4B66-92EE-4B45-BAD1-4E88C61829A7}" srcId="{B497B7EE-881A-425B-B792-204916B2F599}" destId="{0913571E-D3DA-47ED-B51D-88A6F435B119}" srcOrd="1" destOrd="0" parTransId="{844133D7-2CB1-429A-9EF6-71B946CAAB68}" sibTransId="{05E874DD-9AD1-4571-B89F-63C4D3EAE6E5}"/>
    <dgm:cxn modelId="{79741370-E208-46BA-9A1E-CF35763AEEEE}" srcId="{B497B7EE-881A-425B-B792-204916B2F599}" destId="{F359EC4A-59B3-449C-864F-39BF2F013424}" srcOrd="0" destOrd="0" parTransId="{C110C676-C503-482D-BE68-10E17550153A}" sibTransId="{EB329A18-10A6-4992-95A9-07484695AE9E}"/>
    <dgm:cxn modelId="{8BFD8975-8E72-4F29-93D0-AD3A74CA021E}" type="presOf" srcId="{6D2805A1-25AE-4D17-986F-1D63F78E1959}" destId="{F4BEE8DE-49A6-496E-8583-1A2CA50B0475}" srcOrd="0" destOrd="0" presId="urn:microsoft.com/office/officeart/2005/8/layout/default"/>
    <dgm:cxn modelId="{B773E35A-32AC-4C0F-9D67-4A2D20FEB623}" type="presOf" srcId="{19DBC70F-0043-425C-AA9B-3C986924CD3E}" destId="{5813992E-CEB4-4637-8F4E-07CF77BF8F5D}" srcOrd="0" destOrd="0" presId="urn:microsoft.com/office/officeart/2005/8/layout/default"/>
    <dgm:cxn modelId="{1F62908B-F0CD-4C07-AAEE-22DEF61A4690}" srcId="{B497B7EE-881A-425B-B792-204916B2F599}" destId="{6D2805A1-25AE-4D17-986F-1D63F78E1959}" srcOrd="4" destOrd="0" parTransId="{2BE7F002-6301-45DE-B409-E4D014B189FC}" sibTransId="{41B579D2-1A29-453F-B962-92970DD3C07A}"/>
    <dgm:cxn modelId="{4C1F68A0-F71B-43CF-AA18-0E07A8A1E52F}" type="presOf" srcId="{35DA1C80-2002-4D4C-88E2-209EE71805A6}" destId="{523C9CA1-0B6C-4F96-B353-B5C9FFD0D545}" srcOrd="0" destOrd="0" presId="urn:microsoft.com/office/officeart/2005/8/layout/default"/>
    <dgm:cxn modelId="{6488FAB5-58B8-45AF-B6BC-B7407D52C703}" srcId="{B497B7EE-881A-425B-B792-204916B2F599}" destId="{19DBC70F-0043-425C-AA9B-3C986924CD3E}" srcOrd="3" destOrd="0" parTransId="{10BA5308-886B-4400-B179-7204FF1235B6}" sibTransId="{AFD06F62-74EF-43CD-8193-7B1545A24BAA}"/>
    <dgm:cxn modelId="{392467D4-2286-4BD2-A093-51CEB47FF5E6}" type="presOf" srcId="{B497B7EE-881A-425B-B792-204916B2F599}" destId="{B014121C-D30A-4C93-8F40-1AE26D7FBF71}" srcOrd="0" destOrd="0" presId="urn:microsoft.com/office/officeart/2005/8/layout/default"/>
    <dgm:cxn modelId="{765CAFD4-0FCF-4C68-B024-681A33E9792C}" type="presOf" srcId="{0913571E-D3DA-47ED-B51D-88A6F435B119}" destId="{95E96784-789B-4722-9ABA-6F3F808B5E23}" srcOrd="0" destOrd="0" presId="urn:microsoft.com/office/officeart/2005/8/layout/default"/>
    <dgm:cxn modelId="{BFBDD450-C3C0-4D84-B207-501CCEC5D5B4}" type="presParOf" srcId="{B014121C-D30A-4C93-8F40-1AE26D7FBF71}" destId="{BEBBFB5B-0F19-40B4-8035-D4A4D4977B3E}" srcOrd="0" destOrd="0" presId="urn:microsoft.com/office/officeart/2005/8/layout/default"/>
    <dgm:cxn modelId="{8CB6276E-D12C-4C3D-A487-2BAC8B763F9E}" type="presParOf" srcId="{B014121C-D30A-4C93-8F40-1AE26D7FBF71}" destId="{24EBEA25-137A-48FA-ACA9-789F380F522E}" srcOrd="1" destOrd="0" presId="urn:microsoft.com/office/officeart/2005/8/layout/default"/>
    <dgm:cxn modelId="{4A8434F8-5291-4AAE-9D8A-A0EAA6A82776}" type="presParOf" srcId="{B014121C-D30A-4C93-8F40-1AE26D7FBF71}" destId="{95E96784-789B-4722-9ABA-6F3F808B5E23}" srcOrd="2" destOrd="0" presId="urn:microsoft.com/office/officeart/2005/8/layout/default"/>
    <dgm:cxn modelId="{93051A7C-8713-42CD-A49C-5AF00CDC7740}" type="presParOf" srcId="{B014121C-D30A-4C93-8F40-1AE26D7FBF71}" destId="{6EC552EC-68EF-4373-8E81-74D283728DAD}" srcOrd="3" destOrd="0" presId="urn:microsoft.com/office/officeart/2005/8/layout/default"/>
    <dgm:cxn modelId="{439F08B8-6397-4563-B190-C3D573238D2B}" type="presParOf" srcId="{B014121C-D30A-4C93-8F40-1AE26D7FBF71}" destId="{523C9CA1-0B6C-4F96-B353-B5C9FFD0D545}" srcOrd="4" destOrd="0" presId="urn:microsoft.com/office/officeart/2005/8/layout/default"/>
    <dgm:cxn modelId="{7C88602D-B706-4DCC-9792-722AF96EBB14}" type="presParOf" srcId="{B014121C-D30A-4C93-8F40-1AE26D7FBF71}" destId="{F121B736-9A4A-41B3-A7A5-F418425B7D8D}" srcOrd="5" destOrd="0" presId="urn:microsoft.com/office/officeart/2005/8/layout/default"/>
    <dgm:cxn modelId="{AB6C9D3D-AE37-4EA0-8945-5F708F6B1A71}" type="presParOf" srcId="{B014121C-D30A-4C93-8F40-1AE26D7FBF71}" destId="{5813992E-CEB4-4637-8F4E-07CF77BF8F5D}" srcOrd="6" destOrd="0" presId="urn:microsoft.com/office/officeart/2005/8/layout/default"/>
    <dgm:cxn modelId="{F72777D4-EE7D-4899-AF76-B7C0EEA05D5B}" type="presParOf" srcId="{B014121C-D30A-4C93-8F40-1AE26D7FBF71}" destId="{A75A5D09-BF90-4698-B1E8-8BED260748EE}" srcOrd="7" destOrd="0" presId="urn:microsoft.com/office/officeart/2005/8/layout/default"/>
    <dgm:cxn modelId="{03709BE6-0893-40B8-925B-6210D7EF83DB}" type="presParOf" srcId="{B014121C-D30A-4C93-8F40-1AE26D7FBF71}" destId="{F4BEE8DE-49A6-496E-8583-1A2CA50B047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99D4A-7DAC-407D-A926-8C39AF866A42}">
      <dsp:nvSpPr>
        <dsp:cNvPr id="0" name=""/>
        <dsp:cNvSpPr/>
      </dsp:nvSpPr>
      <dsp:spPr>
        <a:xfrm>
          <a:off x="0" y="0"/>
          <a:ext cx="602415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8C64A3-0590-4DD6-A4A0-663C1369F8EC}">
      <dsp:nvSpPr>
        <dsp:cNvPr id="0" name=""/>
        <dsp:cNvSpPr/>
      </dsp:nvSpPr>
      <dsp:spPr>
        <a:xfrm>
          <a:off x="0" y="0"/>
          <a:ext cx="6024152" cy="1412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E’ </a:t>
          </a:r>
          <a:r>
            <a:rPr lang="en-GB" sz="2800" kern="1200" dirty="0" err="1"/>
            <a:t>una</a:t>
          </a:r>
          <a:r>
            <a:rPr lang="en-GB" sz="2800" kern="1200" dirty="0"/>
            <a:t> </a:t>
          </a:r>
          <a:r>
            <a:rPr lang="en-GB" sz="2800" kern="1200" dirty="0" err="1"/>
            <a:t>scuola</a:t>
          </a:r>
          <a:r>
            <a:rPr lang="en-GB" sz="2800" kern="1200" dirty="0"/>
            <a:t> </a:t>
          </a:r>
          <a:r>
            <a:rPr lang="en-GB" sz="2800" kern="1200" dirty="0" err="1"/>
            <a:t>Paritaria</a:t>
          </a:r>
          <a:r>
            <a:rPr lang="en-GB" sz="2800" kern="1200" dirty="0"/>
            <a:t> </a:t>
          </a:r>
          <a:r>
            <a:rPr lang="en-GB" sz="2800" kern="1200" dirty="0" err="1"/>
            <a:t>della</a:t>
          </a:r>
          <a:r>
            <a:rPr lang="en-GB" sz="2800" kern="1200" dirty="0"/>
            <a:t> </a:t>
          </a:r>
          <a:r>
            <a:rPr lang="en-GB" sz="2800" kern="1200" dirty="0" err="1"/>
            <a:t>durata</a:t>
          </a:r>
          <a:r>
            <a:rPr lang="en-GB" sz="2800" kern="1200" dirty="0"/>
            <a:t> di 5 </a:t>
          </a:r>
          <a:r>
            <a:rPr lang="en-GB" sz="2800" kern="1200" dirty="0" err="1"/>
            <a:t>anni</a:t>
          </a:r>
          <a:r>
            <a:rPr lang="en-GB" sz="2800" kern="1200" dirty="0"/>
            <a:t> </a:t>
          </a:r>
          <a:r>
            <a:rPr lang="en-GB" sz="2800" kern="1200" dirty="0" err="1"/>
            <a:t>valida</a:t>
          </a:r>
          <a:r>
            <a:rPr lang="en-GB" sz="2800" kern="1200" dirty="0"/>
            <a:t> per </a:t>
          </a:r>
          <a:r>
            <a:rPr lang="en-GB" sz="2800" kern="1200" dirty="0" err="1"/>
            <a:t>l’accesso</a:t>
          </a:r>
          <a:r>
            <a:rPr lang="en-GB" sz="2800" kern="1200" dirty="0"/>
            <a:t> ad </a:t>
          </a:r>
          <a:r>
            <a:rPr lang="en-GB" sz="2800" kern="1200" dirty="0" err="1"/>
            <a:t>ogni</a:t>
          </a:r>
          <a:r>
            <a:rPr lang="en-GB" sz="2800" kern="1200" dirty="0"/>
            <a:t> </a:t>
          </a:r>
          <a:r>
            <a:rPr lang="en-GB" sz="2800" kern="1200" dirty="0" err="1"/>
            <a:t>facoltà</a:t>
          </a:r>
          <a:r>
            <a:rPr lang="en-GB" sz="2800" kern="1200" dirty="0"/>
            <a:t> </a:t>
          </a:r>
          <a:r>
            <a:rPr lang="en-GB" sz="2800" kern="1200" dirty="0" err="1"/>
            <a:t>universitaria</a:t>
          </a:r>
          <a:endParaRPr lang="it-IT" sz="2800" kern="1200" dirty="0"/>
        </a:p>
      </dsp:txBody>
      <dsp:txXfrm>
        <a:off x="0" y="0"/>
        <a:ext cx="6024152" cy="1412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3BAE6-8700-482F-A341-E73832B7B0C0}">
      <dsp:nvSpPr>
        <dsp:cNvPr id="0" name=""/>
        <dsp:cNvSpPr/>
      </dsp:nvSpPr>
      <dsp:spPr>
        <a:xfrm>
          <a:off x="0" y="5679"/>
          <a:ext cx="4246083" cy="11752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/>
            <a:t>Suddiviso in: </a:t>
          </a:r>
          <a:endParaRPr lang="it-IT" sz="4900" kern="1200"/>
        </a:p>
      </dsp:txBody>
      <dsp:txXfrm>
        <a:off x="57372" y="63051"/>
        <a:ext cx="4131339" cy="1060520"/>
      </dsp:txXfrm>
    </dsp:sp>
    <dsp:sp modelId="{4247EF3D-1F44-44CA-B2D8-FC8C7E5A6FF8}">
      <dsp:nvSpPr>
        <dsp:cNvPr id="0" name=""/>
        <dsp:cNvSpPr/>
      </dsp:nvSpPr>
      <dsp:spPr>
        <a:xfrm>
          <a:off x="0" y="1180944"/>
          <a:ext cx="4246083" cy="131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813" tIns="62230" rIns="348488" bIns="6223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800" kern="1200"/>
            <a:t>Biennio</a:t>
          </a:r>
          <a:endParaRPr lang="it-IT" sz="3800" kern="120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800" kern="1200"/>
            <a:t>Triennio</a:t>
          </a:r>
          <a:endParaRPr lang="it-IT" sz="3800" kern="1200"/>
        </a:p>
      </dsp:txBody>
      <dsp:txXfrm>
        <a:off x="0" y="1180944"/>
        <a:ext cx="4246083" cy="13185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4B3FF-2865-41CF-8BF6-31EC9DF94425}">
      <dsp:nvSpPr>
        <dsp:cNvPr id="0" name=""/>
        <dsp:cNvSpPr/>
      </dsp:nvSpPr>
      <dsp:spPr>
        <a:xfrm>
          <a:off x="0" y="14359"/>
          <a:ext cx="2122444" cy="1273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Scienze</a:t>
          </a:r>
          <a:r>
            <a:rPr lang="en-GB" sz="2500" kern="1200" dirty="0"/>
            <a:t> e </a:t>
          </a:r>
          <a:r>
            <a:rPr lang="en-GB" sz="2500" kern="1200" dirty="0" err="1"/>
            <a:t>Tecnologie</a:t>
          </a:r>
          <a:r>
            <a:rPr lang="en-GB" sz="2500" kern="1200" dirty="0"/>
            <a:t> Applicate</a:t>
          </a:r>
          <a:endParaRPr lang="it-IT" sz="2500" kern="1200" dirty="0"/>
        </a:p>
      </dsp:txBody>
      <dsp:txXfrm>
        <a:off x="0" y="14359"/>
        <a:ext cx="2122444" cy="1273466"/>
      </dsp:txXfrm>
    </dsp:sp>
    <dsp:sp modelId="{A7B2A523-5878-4723-B05E-192ABF165E63}">
      <dsp:nvSpPr>
        <dsp:cNvPr id="0" name=""/>
        <dsp:cNvSpPr/>
      </dsp:nvSpPr>
      <dsp:spPr>
        <a:xfrm>
          <a:off x="2334688" y="14359"/>
          <a:ext cx="2122444" cy="1273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Navigazione</a:t>
          </a:r>
          <a:r>
            <a:rPr lang="en-GB" sz="2500" kern="1200" dirty="0"/>
            <a:t> </a:t>
          </a:r>
          <a:r>
            <a:rPr lang="en-GB" sz="2500" kern="1200" dirty="0" err="1"/>
            <a:t>Aerea</a:t>
          </a:r>
          <a:endParaRPr lang="it-IT" sz="2500" kern="1200" dirty="0"/>
        </a:p>
      </dsp:txBody>
      <dsp:txXfrm>
        <a:off x="2334688" y="14359"/>
        <a:ext cx="2122444" cy="1273466"/>
      </dsp:txXfrm>
    </dsp:sp>
    <dsp:sp modelId="{95D17B95-00BF-484D-842F-BEE0596916CC}">
      <dsp:nvSpPr>
        <dsp:cNvPr id="0" name=""/>
        <dsp:cNvSpPr/>
      </dsp:nvSpPr>
      <dsp:spPr>
        <a:xfrm>
          <a:off x="4669376" y="14359"/>
          <a:ext cx="2122444" cy="1273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Aerotecnica</a:t>
          </a:r>
          <a:endParaRPr lang="it-IT" sz="2500" kern="1200"/>
        </a:p>
      </dsp:txBody>
      <dsp:txXfrm>
        <a:off x="4669376" y="14359"/>
        <a:ext cx="2122444" cy="1273466"/>
      </dsp:txXfrm>
    </dsp:sp>
    <dsp:sp modelId="{518D44D6-5552-4F88-A0D9-DF3C57873D02}">
      <dsp:nvSpPr>
        <dsp:cNvPr id="0" name=""/>
        <dsp:cNvSpPr/>
      </dsp:nvSpPr>
      <dsp:spPr>
        <a:xfrm>
          <a:off x="1167344" y="1500070"/>
          <a:ext cx="2122444" cy="1273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Traffico Aereo</a:t>
          </a:r>
          <a:endParaRPr lang="it-IT" sz="2500" kern="1200"/>
        </a:p>
      </dsp:txBody>
      <dsp:txXfrm>
        <a:off x="1167344" y="1500070"/>
        <a:ext cx="2122444" cy="1273466"/>
      </dsp:txXfrm>
    </dsp:sp>
    <dsp:sp modelId="{3ECC811A-D7BC-412B-9654-6675F6328F02}">
      <dsp:nvSpPr>
        <dsp:cNvPr id="0" name=""/>
        <dsp:cNvSpPr/>
      </dsp:nvSpPr>
      <dsp:spPr>
        <a:xfrm>
          <a:off x="3502032" y="1500070"/>
          <a:ext cx="2122444" cy="1273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Meteorologia</a:t>
          </a:r>
          <a:endParaRPr lang="it-IT" sz="2500" kern="1200"/>
        </a:p>
      </dsp:txBody>
      <dsp:txXfrm>
        <a:off x="3502032" y="1500070"/>
        <a:ext cx="2122444" cy="12734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D132-7989-41A7-9E28-44728852E260}">
      <dsp:nvSpPr>
        <dsp:cNvPr id="0" name=""/>
        <dsp:cNvSpPr/>
      </dsp:nvSpPr>
      <dsp:spPr>
        <a:xfrm>
          <a:off x="542" y="594124"/>
          <a:ext cx="2114416" cy="126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Voli di ambientamento</a:t>
          </a:r>
          <a:endParaRPr lang="it-IT" sz="2300" kern="1200"/>
        </a:p>
      </dsp:txBody>
      <dsp:txXfrm>
        <a:off x="542" y="594124"/>
        <a:ext cx="2114416" cy="1268649"/>
      </dsp:txXfrm>
    </dsp:sp>
    <dsp:sp modelId="{FAA0F629-7C9C-4C3F-8336-4E371CF4D8F3}">
      <dsp:nvSpPr>
        <dsp:cNvPr id="0" name=""/>
        <dsp:cNvSpPr/>
      </dsp:nvSpPr>
      <dsp:spPr>
        <a:xfrm>
          <a:off x="2326399" y="594124"/>
          <a:ext cx="2114416" cy="126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Visite guidate</a:t>
          </a:r>
          <a:endParaRPr lang="it-IT" sz="2300" kern="1200"/>
        </a:p>
      </dsp:txBody>
      <dsp:txXfrm>
        <a:off x="2326399" y="594124"/>
        <a:ext cx="2114416" cy="12686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A785-27F2-4452-835F-54004426B818}">
      <dsp:nvSpPr>
        <dsp:cNvPr id="0" name=""/>
        <dsp:cNvSpPr/>
      </dsp:nvSpPr>
      <dsp:spPr>
        <a:xfrm>
          <a:off x="478" y="400509"/>
          <a:ext cx="1865568" cy="11193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Scienze della Navigazione Aerea</a:t>
          </a:r>
          <a:endParaRPr lang="it-IT" sz="2200" kern="1200"/>
        </a:p>
      </dsp:txBody>
      <dsp:txXfrm>
        <a:off x="478" y="400509"/>
        <a:ext cx="1865568" cy="1119341"/>
      </dsp:txXfrm>
    </dsp:sp>
    <dsp:sp modelId="{F217B10B-CAFE-445C-B204-2F02D0BA2C8C}">
      <dsp:nvSpPr>
        <dsp:cNvPr id="0" name=""/>
        <dsp:cNvSpPr/>
      </dsp:nvSpPr>
      <dsp:spPr>
        <a:xfrm>
          <a:off x="2052603" y="400509"/>
          <a:ext cx="1865568" cy="11193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Meccanica e macchine</a:t>
          </a:r>
          <a:endParaRPr lang="it-IT" sz="2200" kern="1200"/>
        </a:p>
      </dsp:txBody>
      <dsp:txXfrm>
        <a:off x="2052603" y="400509"/>
        <a:ext cx="1865568" cy="1119341"/>
      </dsp:txXfrm>
    </dsp:sp>
    <dsp:sp modelId="{868797D5-E9C2-473C-AAD7-4131A152B235}">
      <dsp:nvSpPr>
        <dsp:cNvPr id="0" name=""/>
        <dsp:cNvSpPr/>
      </dsp:nvSpPr>
      <dsp:spPr>
        <a:xfrm>
          <a:off x="478" y="1706407"/>
          <a:ext cx="1865568" cy="11193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Logistica</a:t>
          </a:r>
          <a:endParaRPr lang="it-IT" sz="2200" kern="1200"/>
        </a:p>
      </dsp:txBody>
      <dsp:txXfrm>
        <a:off x="478" y="1706407"/>
        <a:ext cx="1865568" cy="1119341"/>
      </dsp:txXfrm>
    </dsp:sp>
    <dsp:sp modelId="{883E57DF-9F22-4868-8F0C-228072711BF5}">
      <dsp:nvSpPr>
        <dsp:cNvPr id="0" name=""/>
        <dsp:cNvSpPr/>
      </dsp:nvSpPr>
      <dsp:spPr>
        <a:xfrm>
          <a:off x="2052603" y="1706407"/>
          <a:ext cx="1865568" cy="11193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Diritto Aereo</a:t>
          </a:r>
          <a:endParaRPr lang="it-IT" sz="2200" kern="1200"/>
        </a:p>
      </dsp:txBody>
      <dsp:txXfrm>
        <a:off x="2052603" y="1706407"/>
        <a:ext cx="1865568" cy="1119341"/>
      </dsp:txXfrm>
    </dsp:sp>
    <dsp:sp modelId="{9E50799C-790B-49BB-8A40-0A80EDBF7F30}">
      <dsp:nvSpPr>
        <dsp:cNvPr id="0" name=""/>
        <dsp:cNvSpPr/>
      </dsp:nvSpPr>
      <dsp:spPr>
        <a:xfrm>
          <a:off x="478" y="3012305"/>
          <a:ext cx="1865568" cy="11193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Elettro Radio Radar </a:t>
          </a:r>
          <a:endParaRPr lang="it-IT" sz="2200" kern="1200"/>
        </a:p>
      </dsp:txBody>
      <dsp:txXfrm>
        <a:off x="478" y="3012305"/>
        <a:ext cx="1865568" cy="1119341"/>
      </dsp:txXfrm>
    </dsp:sp>
    <dsp:sp modelId="{D2A42F05-E20C-4B3B-B507-2BFB977FF185}">
      <dsp:nvSpPr>
        <dsp:cNvPr id="0" name=""/>
        <dsp:cNvSpPr/>
      </dsp:nvSpPr>
      <dsp:spPr>
        <a:xfrm>
          <a:off x="2052603" y="3012305"/>
          <a:ext cx="1865568" cy="11193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Inglese Tecnico</a:t>
          </a:r>
          <a:endParaRPr lang="it-IT" sz="2200" kern="1200"/>
        </a:p>
      </dsp:txBody>
      <dsp:txXfrm>
        <a:off x="2052603" y="3012305"/>
        <a:ext cx="1865568" cy="11193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B4132-7A3F-4F20-8DDA-CA6D0770FD84}">
      <dsp:nvSpPr>
        <dsp:cNvPr id="0" name=""/>
        <dsp:cNvSpPr/>
      </dsp:nvSpPr>
      <dsp:spPr>
        <a:xfrm>
          <a:off x="0" y="33575"/>
          <a:ext cx="3333950" cy="13197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Licenza</a:t>
          </a:r>
          <a:r>
            <a:rPr lang="en-GB" sz="2400" kern="1200" dirty="0"/>
            <a:t> di </a:t>
          </a:r>
          <a:r>
            <a:rPr lang="en-GB" sz="2400" kern="1200" dirty="0" err="1"/>
            <a:t>Pilota</a:t>
          </a:r>
          <a:r>
            <a:rPr lang="en-GB" sz="2400" kern="1200" dirty="0"/>
            <a:t> </a:t>
          </a:r>
          <a:r>
            <a:rPr lang="en-GB" sz="2400" kern="1200" dirty="0" err="1"/>
            <a:t>Privato</a:t>
          </a:r>
          <a:r>
            <a:rPr lang="en-GB" sz="2400" kern="1200" dirty="0"/>
            <a:t> con 45 ore di </a:t>
          </a:r>
          <a:r>
            <a:rPr lang="en-GB" sz="2400" kern="1200" dirty="0" err="1"/>
            <a:t>volo</a:t>
          </a:r>
          <a:r>
            <a:rPr lang="en-GB" sz="2400" kern="1200" dirty="0"/>
            <a:t> da 16 </a:t>
          </a:r>
          <a:r>
            <a:rPr lang="en-GB" sz="2400" kern="1200" dirty="0" err="1"/>
            <a:t>anni</a:t>
          </a:r>
          <a:endParaRPr lang="it-IT" sz="2400" kern="1200" dirty="0"/>
        </a:p>
      </dsp:txBody>
      <dsp:txXfrm>
        <a:off x="64425" y="98000"/>
        <a:ext cx="3205100" cy="11909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05AAF-D027-4912-A4AE-173DE31A4E4D}">
      <dsp:nvSpPr>
        <dsp:cNvPr id="0" name=""/>
        <dsp:cNvSpPr/>
      </dsp:nvSpPr>
      <dsp:spPr>
        <a:xfrm>
          <a:off x="0" y="43681"/>
          <a:ext cx="3201408" cy="192084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 err="1"/>
            <a:t>Visite</a:t>
          </a:r>
          <a:r>
            <a:rPr lang="en-GB" sz="3800" kern="1200" dirty="0"/>
            <a:t> </a:t>
          </a:r>
          <a:r>
            <a:rPr lang="en-GB" sz="3800" kern="1200" dirty="0" err="1"/>
            <a:t>Guidate</a:t>
          </a:r>
          <a:r>
            <a:rPr lang="en-GB" sz="3800" kern="1200" dirty="0"/>
            <a:t> in </a:t>
          </a:r>
          <a:r>
            <a:rPr lang="en-GB" sz="3800" kern="1200" dirty="0" err="1"/>
            <a:t>Strutture</a:t>
          </a:r>
          <a:r>
            <a:rPr lang="en-GB" sz="3800" kern="1200" dirty="0"/>
            <a:t> </a:t>
          </a:r>
          <a:r>
            <a:rPr lang="en-GB" sz="3800" kern="1200" dirty="0" err="1"/>
            <a:t>Militari</a:t>
          </a:r>
          <a:r>
            <a:rPr lang="en-GB" sz="3800" kern="1200" dirty="0"/>
            <a:t> e </a:t>
          </a:r>
          <a:r>
            <a:rPr lang="en-GB" sz="3800" kern="1200" dirty="0" err="1"/>
            <a:t>Civili</a:t>
          </a:r>
          <a:endParaRPr lang="it-IT" sz="3800" kern="1200" dirty="0"/>
        </a:p>
      </dsp:txBody>
      <dsp:txXfrm>
        <a:off x="0" y="43681"/>
        <a:ext cx="3201408" cy="19208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DD5CE-D627-48AB-B987-A9F766EA6CAB}">
      <dsp:nvSpPr>
        <dsp:cNvPr id="0" name=""/>
        <dsp:cNvSpPr/>
      </dsp:nvSpPr>
      <dsp:spPr>
        <a:xfrm>
          <a:off x="458227" y="223"/>
          <a:ext cx="2807550" cy="1684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Alternanza</a:t>
          </a:r>
          <a:r>
            <a:rPr lang="en-GB" sz="2800" kern="1200" dirty="0"/>
            <a:t> </a:t>
          </a:r>
          <a:r>
            <a:rPr lang="en-GB" sz="2800" kern="1200" dirty="0" err="1"/>
            <a:t>Scuola</a:t>
          </a:r>
          <a:r>
            <a:rPr lang="en-GB" sz="2800" kern="1200" dirty="0"/>
            <a:t> </a:t>
          </a:r>
          <a:r>
            <a:rPr lang="en-GB" sz="2800" kern="1200" dirty="0" err="1"/>
            <a:t>Lavoro</a:t>
          </a:r>
          <a:r>
            <a:rPr lang="en-GB" sz="2800" kern="1200" dirty="0"/>
            <a:t>: 400 ore di </a:t>
          </a:r>
          <a:r>
            <a:rPr lang="en-GB" sz="2800" kern="1200" dirty="0" err="1"/>
            <a:t>attività</a:t>
          </a:r>
          <a:r>
            <a:rPr lang="en-GB" sz="2800" kern="1200" dirty="0"/>
            <a:t> </a:t>
          </a:r>
          <a:endParaRPr lang="it-IT" sz="2800" kern="1200" dirty="0"/>
        </a:p>
      </dsp:txBody>
      <dsp:txXfrm>
        <a:off x="458227" y="223"/>
        <a:ext cx="2807550" cy="16845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BFB5B-0F19-40B4-8035-D4A4D4977B3E}">
      <dsp:nvSpPr>
        <dsp:cNvPr id="0" name=""/>
        <dsp:cNvSpPr/>
      </dsp:nvSpPr>
      <dsp:spPr>
        <a:xfrm>
          <a:off x="0" y="483498"/>
          <a:ext cx="2490490" cy="1494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Settimana corta</a:t>
          </a:r>
          <a:endParaRPr lang="it-IT" sz="3500" kern="1200"/>
        </a:p>
      </dsp:txBody>
      <dsp:txXfrm>
        <a:off x="0" y="483498"/>
        <a:ext cx="2490490" cy="1494294"/>
      </dsp:txXfrm>
    </dsp:sp>
    <dsp:sp modelId="{95E96784-789B-4722-9ABA-6F3F808B5E23}">
      <dsp:nvSpPr>
        <dsp:cNvPr id="0" name=""/>
        <dsp:cNvSpPr/>
      </dsp:nvSpPr>
      <dsp:spPr>
        <a:xfrm>
          <a:off x="2739540" y="483498"/>
          <a:ext cx="2490490" cy="1494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Rientri pomeridiani</a:t>
          </a:r>
          <a:endParaRPr lang="it-IT" sz="3500" kern="1200"/>
        </a:p>
      </dsp:txBody>
      <dsp:txXfrm>
        <a:off x="2739540" y="483498"/>
        <a:ext cx="2490490" cy="1494294"/>
      </dsp:txXfrm>
    </dsp:sp>
    <dsp:sp modelId="{523C9CA1-0B6C-4F96-B353-B5C9FFD0D545}">
      <dsp:nvSpPr>
        <dsp:cNvPr id="0" name=""/>
        <dsp:cNvSpPr/>
      </dsp:nvSpPr>
      <dsp:spPr>
        <a:xfrm>
          <a:off x="5479080" y="483498"/>
          <a:ext cx="2490490" cy="1494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Studio guidato</a:t>
          </a:r>
          <a:endParaRPr lang="it-IT" sz="3500" kern="1200"/>
        </a:p>
      </dsp:txBody>
      <dsp:txXfrm>
        <a:off x="5479080" y="483498"/>
        <a:ext cx="2490490" cy="1494294"/>
      </dsp:txXfrm>
    </dsp:sp>
    <dsp:sp modelId="{5813992E-CEB4-4637-8F4E-07CF77BF8F5D}">
      <dsp:nvSpPr>
        <dsp:cNvPr id="0" name=""/>
        <dsp:cNvSpPr/>
      </dsp:nvSpPr>
      <dsp:spPr>
        <a:xfrm>
          <a:off x="1369770" y="2226842"/>
          <a:ext cx="2490490" cy="1494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Mensa interna</a:t>
          </a:r>
          <a:endParaRPr lang="it-IT" sz="3500" kern="1200"/>
        </a:p>
      </dsp:txBody>
      <dsp:txXfrm>
        <a:off x="1369770" y="2226842"/>
        <a:ext cx="2490490" cy="1494294"/>
      </dsp:txXfrm>
    </dsp:sp>
    <dsp:sp modelId="{F4BEE8DE-49A6-496E-8583-1A2CA50B0475}">
      <dsp:nvSpPr>
        <dsp:cNvPr id="0" name=""/>
        <dsp:cNvSpPr/>
      </dsp:nvSpPr>
      <dsp:spPr>
        <a:xfrm>
          <a:off x="4109310" y="2226842"/>
          <a:ext cx="2490490" cy="14942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Convitto</a:t>
          </a:r>
          <a:endParaRPr lang="it-IT" sz="3500" kern="1200" dirty="0"/>
        </a:p>
      </dsp:txBody>
      <dsp:txXfrm>
        <a:off x="4109310" y="2226842"/>
        <a:ext cx="2490490" cy="1494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52DA7-05B2-48A4-A26F-973748A7CF3D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750A2-F6DA-45C3-83B1-CDB50355B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757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7A5467-C81B-42BA-BA05-3EEF4299471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02FC16-8476-4BDA-A152-29B5C9CA597D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D0BC4539-D84E-4C8B-AECF-96F775054C0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05800266-8911-4401-AF58-E6EDEB4E336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1190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916FCC-EE51-4E17-84CC-B16D62D9F9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12CA05-98D3-4D76-BC28-1960092DBA2C}" type="slidenum">
              <a:rPr lang="it-IT" altLang="it-IT"/>
              <a:pPr/>
              <a:t>10</a:t>
            </a:fld>
            <a:endParaRPr lang="it-IT" altLang="it-IT"/>
          </a:p>
        </p:txBody>
      </p:sp>
      <p:sp>
        <p:nvSpPr>
          <p:cNvPr id="28673" name="Rectangle 1">
            <a:extLst>
              <a:ext uri="{FF2B5EF4-FFF2-40B4-BE49-F238E27FC236}">
                <a16:creationId xmlns:a16="http://schemas.microsoft.com/office/drawing/2014/main" id="{E3030ED6-76E6-433C-939F-6C177A3BB6B3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DB820829-9364-423F-AA2C-51AF21C8482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290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526A61-CD79-476D-A99E-604791EF06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2E5379-DC90-4FA7-8048-74484350D5CF}" type="slidenum">
              <a:rPr lang="it-IT" altLang="it-IT"/>
              <a:pPr/>
              <a:t>11</a:t>
            </a:fld>
            <a:endParaRPr lang="it-IT" altLang="it-IT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4D8BF3E7-49AD-4D02-AB7F-5045F125E05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B6CC9175-1288-4354-91DA-EF7656D5295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7969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506DD5-3084-4B65-B91E-0C9D643E2CD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252AEE-7DAF-4C55-A783-E9CB4264C7BF}" type="slidenum">
              <a:rPr lang="it-IT" altLang="it-IT"/>
              <a:pPr/>
              <a:t>12</a:t>
            </a:fld>
            <a:endParaRPr lang="it-IT" altLang="it-IT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BA86BC99-7E59-48C2-8486-4E74506D638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8E5C3188-3B23-4058-811A-DB89F944C4D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05686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14110-3622-4745-AD86-0CA6596487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CD5C30-61E8-4F37-B006-E2E4DBC1BCC5}" type="slidenum">
              <a:rPr lang="it-IT" altLang="it-IT"/>
              <a:pPr/>
              <a:t>13</a:t>
            </a:fld>
            <a:endParaRPr lang="it-IT" altLang="it-IT"/>
          </a:p>
        </p:txBody>
      </p:sp>
      <p:sp>
        <p:nvSpPr>
          <p:cNvPr id="31745" name="Rectangle 1">
            <a:extLst>
              <a:ext uri="{FF2B5EF4-FFF2-40B4-BE49-F238E27FC236}">
                <a16:creationId xmlns:a16="http://schemas.microsoft.com/office/drawing/2014/main" id="{CA833134-1821-49BE-9DD8-14055D9336C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309E4DB0-9761-4274-8A60-4615D27A79E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6452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65785B-B83C-4A4F-8B93-554477763C0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1B0715-E4AE-4EF7-8751-AA42742AFA3F}" type="slidenum">
              <a:rPr lang="it-IT" altLang="it-IT"/>
              <a:pPr/>
              <a:t>14</a:t>
            </a:fld>
            <a:endParaRPr lang="it-IT" altLang="it-IT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9A492643-0820-4137-AC52-9C9BA61E9E3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1228399-67C6-435D-B49A-321921D5871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7737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29C9E9-B321-4606-A493-86F58A1418B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F34610-3760-4FEF-8FA5-2D78F22CB38C}" type="slidenum">
              <a:rPr lang="it-IT" altLang="it-IT"/>
              <a:pPr/>
              <a:t>15</a:t>
            </a:fld>
            <a:endParaRPr lang="it-IT" altLang="it-IT"/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97DC5929-DD9A-4100-A928-57CE2FFA55D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810DD48-D5DA-457C-B434-A0A4CEC8DBC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98628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750702-13E7-46F7-A273-1B6A144206C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75AA33-DB40-4A81-9AC8-89EBDAF034D8}" type="slidenum">
              <a:rPr lang="it-IT" altLang="it-IT"/>
              <a:pPr/>
              <a:t>16</a:t>
            </a:fld>
            <a:endParaRPr lang="it-IT" altLang="it-IT"/>
          </a:p>
        </p:txBody>
      </p:sp>
      <p:sp>
        <p:nvSpPr>
          <p:cNvPr id="34817" name="Rectangle 1">
            <a:extLst>
              <a:ext uri="{FF2B5EF4-FFF2-40B4-BE49-F238E27FC236}">
                <a16:creationId xmlns:a16="http://schemas.microsoft.com/office/drawing/2014/main" id="{1A1B1A42-DC1C-4ECE-9090-63AF81FE489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D53304EB-501D-4D52-B501-40EEC078501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124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278E93-FEDC-47A0-88F3-E95A6F6383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BD5537-84D7-455B-BDA4-B705E475D1F6}" type="slidenum">
              <a:rPr lang="it-IT" altLang="it-IT"/>
              <a:pPr/>
              <a:t>2</a:t>
            </a:fld>
            <a:endParaRPr lang="it-IT" altLang="it-IT"/>
          </a:p>
        </p:txBody>
      </p:sp>
      <p:sp>
        <p:nvSpPr>
          <p:cNvPr id="20481" name="Rectangle 1">
            <a:extLst>
              <a:ext uri="{FF2B5EF4-FFF2-40B4-BE49-F238E27FC236}">
                <a16:creationId xmlns:a16="http://schemas.microsoft.com/office/drawing/2014/main" id="{71C30BBA-34EF-435F-9050-0DF6CBA7609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A8D90DE-66F2-431E-A7A2-4ABBC0CDA18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4852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AD2B8E-AF5E-4D8F-8D7E-90B1C3C55A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529B13-9967-4E8E-BCC7-A6FB39114736}" type="slidenum">
              <a:rPr lang="it-IT" altLang="it-IT"/>
              <a:pPr/>
              <a:t>3</a:t>
            </a:fld>
            <a:endParaRPr lang="it-IT" altLang="it-IT"/>
          </a:p>
        </p:txBody>
      </p:sp>
      <p:sp>
        <p:nvSpPr>
          <p:cNvPr id="21505" name="Rectangle 1">
            <a:extLst>
              <a:ext uri="{FF2B5EF4-FFF2-40B4-BE49-F238E27FC236}">
                <a16:creationId xmlns:a16="http://schemas.microsoft.com/office/drawing/2014/main" id="{A21FBD15-1B1E-44BE-94FE-F7641CFD8B6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924D08DE-6C5A-4FF8-9168-24CE7CE18BC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97505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CDF420-38F2-4C11-8530-C37851285F7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981AC2-2023-4087-BE56-C54AC5406C58}" type="slidenum">
              <a:rPr lang="it-IT" altLang="it-IT"/>
              <a:pPr/>
              <a:t>4</a:t>
            </a:fld>
            <a:endParaRPr lang="it-IT" altLang="it-IT"/>
          </a:p>
        </p:txBody>
      </p:sp>
      <p:sp>
        <p:nvSpPr>
          <p:cNvPr id="22529" name="Rectangle 1">
            <a:extLst>
              <a:ext uri="{FF2B5EF4-FFF2-40B4-BE49-F238E27FC236}">
                <a16:creationId xmlns:a16="http://schemas.microsoft.com/office/drawing/2014/main" id="{EC2A5827-2FA7-4354-ABB6-2735207F6C6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39F01AED-0937-45DA-A0B0-8D1EC130F4D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4007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7AA58A-10E8-4E81-9279-7723A5A98AB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7CDE60-82CB-44FE-9686-F953E2F583A1}" type="slidenum">
              <a:rPr lang="it-IT" altLang="it-IT"/>
              <a:pPr/>
              <a:t>5</a:t>
            </a:fld>
            <a:endParaRPr lang="it-IT" altLang="it-IT"/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1ADD3353-6493-4252-9604-E0B5B90F3CD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B60467C3-85DC-4698-ADEB-0AE0EFFF6D1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587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38F3EA-3822-4EA8-9924-2C0BB03286E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1ED7D4-DA97-4A04-81D2-C5DDBD31B935}" type="slidenum">
              <a:rPr lang="it-IT" altLang="it-IT"/>
              <a:pPr/>
              <a:t>6</a:t>
            </a:fld>
            <a:endParaRPr lang="it-IT" altLang="it-IT"/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2944A42E-0AEE-4A08-93A0-B39885BECB7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2C6543F3-56B5-45A6-8ED8-FDEB7B61EAC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58531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9226C5-F3C2-411C-9543-EE932AE7BC7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9AD0E7-D92B-4658-847E-53F2CC57DDED}" type="slidenum">
              <a:rPr lang="it-IT" altLang="it-IT"/>
              <a:pPr/>
              <a:t>7</a:t>
            </a:fld>
            <a:endParaRPr lang="it-IT" altLang="it-IT"/>
          </a:p>
        </p:txBody>
      </p:sp>
      <p:sp>
        <p:nvSpPr>
          <p:cNvPr id="25601" name="Rectangle 1">
            <a:extLst>
              <a:ext uri="{FF2B5EF4-FFF2-40B4-BE49-F238E27FC236}">
                <a16:creationId xmlns:a16="http://schemas.microsoft.com/office/drawing/2014/main" id="{3143C6FA-4E36-4A90-A847-B837A64FA9F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AC3761A8-312F-4817-BF00-E65EDD23B09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3968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D754F5-90D1-45FA-95EF-1B592DBE05E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91D225-7430-4306-A1ED-2A6FC87602F5}" type="slidenum">
              <a:rPr lang="it-IT" altLang="it-IT"/>
              <a:pPr/>
              <a:t>8</a:t>
            </a:fld>
            <a:endParaRPr lang="it-IT" altLang="it-IT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EE2D9FD3-E2C0-4A25-BE36-C8E2C4BBEA7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02BC8106-12DE-4271-AA84-B101F15E0E0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3654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FE798A-A04C-4A91-A5ED-C9F3E2B2DD1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D06D86-F126-462A-8DF0-9029D27CB0D9}" type="slidenum">
              <a:rPr lang="it-IT" altLang="it-IT"/>
              <a:pPr/>
              <a:t>9</a:t>
            </a:fld>
            <a:endParaRPr lang="it-IT" altLang="it-IT"/>
          </a:p>
        </p:txBody>
      </p:sp>
      <p:sp>
        <p:nvSpPr>
          <p:cNvPr id="27649" name="Rectangle 1">
            <a:extLst>
              <a:ext uri="{FF2B5EF4-FFF2-40B4-BE49-F238E27FC236}">
                <a16:creationId xmlns:a16="http://schemas.microsoft.com/office/drawing/2014/main" id="{F6269345-7A3B-444B-AC39-4B9B0D282027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1F8F67E-29EA-4033-A4E7-F4E931E059E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8566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607585-C717-4A2F-86A4-2F82DCEAD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620A0F-CDAF-4CB5-A02E-7FF8390C9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CD7701-70C8-44FD-B724-42145C1F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C77B65-8F48-4B8D-8188-F78C6F89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7BD84D-3A56-4307-8CB6-265F5FBE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4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1055CC-A61E-40B2-84F9-4874C392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4FA2CEF-E122-46FE-880C-7FDB165A3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F0C560-D7AD-48D2-9025-4801D3FC8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A78620-711B-43F2-BDD9-6B025CCA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52DDA7-9547-497E-8BAF-591CCBFB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8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77B1EA3-0003-4150-A640-64AD1286B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A47FA0-18CA-4B39-BCEC-AD3A0263C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7E625B-D329-4218-88F3-2595CDCA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156ED-7B1E-452E-B503-C5001F97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EE91C5-EC5F-415A-9F4E-0EECA03B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775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913731-ACC9-473F-8B20-F684066F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59" cy="114348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303B05-F8A5-4680-90D5-39F67F9A765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58F7C03-D80D-4C92-8A0A-CB525A8EDA8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0CD733-8A02-4EDE-825D-4BBBB6F305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176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977C6DB8-601E-4BAB-BFFA-C58CBCBDEE8F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579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DEC859-C22C-45C1-B051-C53E88F7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CA8F0E-8FC8-4293-B479-FDC4F387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42C7CE-67F0-4986-B0DE-FC1CCC77C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DDF89D-2BB1-498E-9580-E4D87FB0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32CBBC-C997-4542-AC48-CF2684CD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9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64FCF-4FC0-49B8-951C-D749EA29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009381-C1B0-4ADC-A93F-4B85814A1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3996C-7489-42D4-922E-7CD9FCEF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2D47C2-3C3E-4AFB-8312-E8EC3CA5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CD0D9A-BAF4-4BA8-AA85-74710E501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07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04442-9352-42C7-A96E-2E366973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C20926-DEA6-4147-A858-D0DE88FBA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58BD10C-C971-4A10-BAF1-332C3F134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F7C5E3C-8EC0-47B3-A1F7-43021FFA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28CF22-A3B3-40F1-9201-3A2C7171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F5E61C-0E71-4DC6-BA42-AC947DE8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28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967D5-C4DD-4937-A037-A30B431C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4F020C-A59D-49D9-B91C-B21CECAFE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F76228-E00E-4F6A-99A2-B4A146B37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767D74E-EA32-4339-902F-432A435DB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5978507-8E7C-44BD-AC9C-6447CE6A3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2D0DE4-5B55-46C7-A5FD-92DC2E54D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CBD6CB4-6344-4E36-B393-C7412609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699EF7-7B04-40F8-AF67-6129A1E5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57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854DE-1291-4D21-8A4C-1669FBF4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685A6E0-252E-448A-B0FC-DFF92B4DA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B50333-3802-4F58-8470-F825E2F6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3B04737-B5D4-4869-8FD7-37AD8766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06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0175829-6B44-4B7A-895C-C5736A35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F174BB-B399-45E4-9E8E-239870C1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E93E73-EDD8-42D7-99AF-F9CB58A7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45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F56022-27D0-4523-8385-50AFB4CC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C2C7B7-02D5-4821-AE70-12F2E971D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B506AC-DE3A-4B64-ACBE-C10785A5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1BB1A7-5099-4697-99FD-E98693DD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E94E54-E9B5-4CBD-9268-24EABA896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A0A6B4-D677-49FF-BD30-0CB30631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06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2D510D-3555-48D1-9CA8-CD312B612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DD53AEC-1F36-4041-86ED-947D34085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1215FC-D7E6-43EA-AF25-AD32B703C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53DC1C-F5E3-48D0-8309-3479F234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E28BA9-DC37-4D71-B1D1-A12C8BD4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8DF591-A115-45E5-A10D-6D3F3B19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94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8DDAF34-4BE4-4778-90FD-296F5B0D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9A659B-0456-4335-AF00-FF6366F75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82E0AA-D8E7-4EB0-8263-B50A72EE8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DFB5D-BD9E-44FE-9C1E-AA966DDB1176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B480C6-ED54-4154-89A0-020AF4A50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343758-AD79-435F-8078-E9DA0A86E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455DA-1023-4B01-BA6F-0A4E0CEF5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36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>
                <a16:creationId xmlns:a16="http://schemas.microsoft.com/office/drawing/2014/main" id="{0151BCB8-A249-4A8C-9EBF-7F9502CDB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071" y="1633132"/>
            <a:ext cx="7185093" cy="2835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61627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ctr"/>
            <a:r>
              <a:rPr lang="it-IT" altLang="it-IT" sz="2903" dirty="0">
                <a:solidFill>
                  <a:srgbClr val="004586"/>
                </a:solidFill>
              </a:rPr>
              <a:t>ISTITUTO TRASPORTI E LOGISTICA</a:t>
            </a:r>
          </a:p>
          <a:p>
            <a:pPr algn="ctr"/>
            <a:endParaRPr lang="it-IT" altLang="it-IT" sz="2177" dirty="0">
              <a:solidFill>
                <a:srgbClr val="004586"/>
              </a:solidFill>
            </a:endParaRPr>
          </a:p>
          <a:p>
            <a:pPr algn="ctr"/>
            <a:r>
              <a:rPr lang="it-IT" altLang="it-IT" sz="2177" dirty="0">
                <a:solidFill>
                  <a:srgbClr val="004586"/>
                </a:solidFill>
              </a:rPr>
              <a:t>articolazione</a:t>
            </a:r>
          </a:p>
          <a:p>
            <a:pPr algn="ctr"/>
            <a:endParaRPr lang="it-IT" altLang="it-IT" sz="2177" dirty="0">
              <a:solidFill>
                <a:srgbClr val="004586"/>
              </a:solidFill>
            </a:endParaRPr>
          </a:p>
          <a:p>
            <a:pPr algn="ctr"/>
            <a:r>
              <a:rPr lang="it-IT" altLang="it-IT" sz="2903" dirty="0">
                <a:solidFill>
                  <a:srgbClr val="004586"/>
                </a:solidFill>
              </a:rPr>
              <a:t>CONDUZIONE DEL </a:t>
            </a:r>
          </a:p>
          <a:p>
            <a:pPr algn="ctr"/>
            <a:r>
              <a:rPr lang="it-IT" altLang="it-IT" sz="2903" dirty="0">
                <a:solidFill>
                  <a:srgbClr val="004586"/>
                </a:solidFill>
              </a:rPr>
              <a:t>MEZZO AEREO</a:t>
            </a:r>
          </a:p>
        </p:txBody>
      </p:sp>
      <p:sp>
        <p:nvSpPr>
          <p:cNvPr id="3074" name="Line 2">
            <a:extLst>
              <a:ext uri="{FF2B5EF4-FFF2-40B4-BE49-F238E27FC236}">
                <a16:creationId xmlns:a16="http://schemas.microsoft.com/office/drawing/2014/main" id="{72CAE710-B756-406A-AF6A-79F624C4C6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3075" name="Line 3">
            <a:extLst>
              <a:ext uri="{FF2B5EF4-FFF2-40B4-BE49-F238E27FC236}">
                <a16:creationId xmlns:a16="http://schemas.microsoft.com/office/drawing/2014/main" id="{774335E7-21EB-4301-9063-CB256F652C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</p:spTree>
    <p:extLst>
      <p:ext uri="{BB962C8B-B14F-4D97-AF65-F5344CB8AC3E}">
        <p14:creationId xmlns:p14="http://schemas.microsoft.com/office/powerpoint/2010/main" val="134856035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7848C2C8-FB07-40F8-9800-7A56674AF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id="{6A20BC59-4F71-40E8-AAB2-BD22C1D73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12291" name="Line 3">
            <a:extLst>
              <a:ext uri="{FF2B5EF4-FFF2-40B4-BE49-F238E27FC236}">
                <a16:creationId xmlns:a16="http://schemas.microsoft.com/office/drawing/2014/main" id="{46A89EE3-34CB-42DF-93C3-1549A48B4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2292" name="Line 4">
            <a:extLst>
              <a:ext uri="{FF2B5EF4-FFF2-40B4-BE49-F238E27FC236}">
                <a16:creationId xmlns:a16="http://schemas.microsoft.com/office/drawing/2014/main" id="{935B832A-A6DB-4779-B86E-9C98AED1D6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2C4105DA-C68D-4DC4-8BA1-859D29EC4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9225BF78-E48A-4238-9074-A77CC2143363}"/>
              </a:ext>
            </a:extLst>
          </p:cNvPr>
          <p:cNvGraphicFramePr/>
          <p:nvPr/>
        </p:nvGraphicFramePr>
        <p:xfrm>
          <a:off x="1588328" y="3200016"/>
          <a:ext cx="4441358" cy="2456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295" name="Picture 7">
            <a:extLst>
              <a:ext uri="{FF2B5EF4-FFF2-40B4-BE49-F238E27FC236}">
                <a16:creationId xmlns:a16="http://schemas.microsoft.com/office/drawing/2014/main" id="{9E73ED47-FA09-4D62-883F-6D7C2E4BA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862" y="2939350"/>
            <a:ext cx="3918651" cy="261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CD414B83-785A-417A-B3BD-02F7ACCD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44" y="587583"/>
            <a:ext cx="3480846" cy="261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8B6EEF74-EFA9-42A7-87DB-9156854EE836}"/>
              </a:ext>
            </a:extLst>
          </p:cNvPr>
          <p:cNvSpPr/>
          <p:nvPr/>
        </p:nvSpPr>
        <p:spPr>
          <a:xfrm>
            <a:off x="2116720" y="1866450"/>
            <a:ext cx="2102351" cy="837686"/>
          </a:xfrm>
          <a:prstGeom prst="rect">
            <a:avLst/>
          </a:prstGeom>
          <a:noFill/>
        </p:spPr>
        <p:txBody>
          <a:bodyPr wrap="none" lIns="82953" tIns="41476" rIns="82953" bIns="41476">
            <a:spAutoFit/>
          </a:bodyPr>
          <a:lstStyle/>
          <a:p>
            <a:pPr algn="ctr"/>
            <a:r>
              <a:rPr lang="it-IT" sz="48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Biennio</a:t>
            </a:r>
          </a:p>
        </p:txBody>
      </p:sp>
    </p:spTree>
    <p:extLst>
      <p:ext uri="{BB962C8B-B14F-4D97-AF65-F5344CB8AC3E}">
        <p14:creationId xmlns:p14="http://schemas.microsoft.com/office/powerpoint/2010/main" val="336688010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>
            <a:extLst>
              <a:ext uri="{FF2B5EF4-FFF2-40B4-BE49-F238E27FC236}">
                <a16:creationId xmlns:a16="http://schemas.microsoft.com/office/drawing/2014/main" id="{4EB3E4D9-42C7-4A21-BAC5-E15F40AA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86" y="1502079"/>
            <a:ext cx="4353578" cy="326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3" name="Text Box 1">
            <a:extLst>
              <a:ext uri="{FF2B5EF4-FFF2-40B4-BE49-F238E27FC236}">
                <a16:creationId xmlns:a16="http://schemas.microsoft.com/office/drawing/2014/main" id="{9B0A02EB-9551-42CE-8861-D4026544A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90DA9EBF-831B-4191-9143-25C76039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13315" name="Line 3">
            <a:extLst>
              <a:ext uri="{FF2B5EF4-FFF2-40B4-BE49-F238E27FC236}">
                <a16:creationId xmlns:a16="http://schemas.microsoft.com/office/drawing/2014/main" id="{CFC5D9DD-C6B5-4EFD-ACC3-86723B4ED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3316" name="Line 4">
            <a:extLst>
              <a:ext uri="{FF2B5EF4-FFF2-40B4-BE49-F238E27FC236}">
                <a16:creationId xmlns:a16="http://schemas.microsoft.com/office/drawing/2014/main" id="{C5109997-79B9-4E7C-8342-649AA48566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18A7AEFC-FFD8-49F6-9685-13FEB854B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488DBDB-5339-4D3F-B312-98B93CD57ADA}"/>
              </a:ext>
            </a:extLst>
          </p:cNvPr>
          <p:cNvGraphicFramePr/>
          <p:nvPr/>
        </p:nvGraphicFramePr>
        <p:xfrm>
          <a:off x="1681847" y="991258"/>
          <a:ext cx="3918651" cy="4532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877589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2AA8FC00-882A-42D2-BDB1-7750652F5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16D366C6-E2AC-4399-984B-3C38373A3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14339" name="Line 3">
            <a:extLst>
              <a:ext uri="{FF2B5EF4-FFF2-40B4-BE49-F238E27FC236}">
                <a16:creationId xmlns:a16="http://schemas.microsoft.com/office/drawing/2014/main" id="{A0ED1CC1-8F7E-4D88-968B-10B042FD92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0CDD973-86AF-437D-8AA1-37F242EDEA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4341" name="Text Box 5">
            <a:extLst>
              <a:ext uri="{FF2B5EF4-FFF2-40B4-BE49-F238E27FC236}">
                <a16:creationId xmlns:a16="http://schemas.microsoft.com/office/drawing/2014/main" id="{87DFC80D-0CFE-4E65-8146-B143FD1B8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9945EC44-7D5D-4F9E-8F9E-9489A7F228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689002"/>
              </p:ext>
            </p:extLst>
          </p:nvPr>
        </p:nvGraphicFramePr>
        <p:xfrm>
          <a:off x="4724255" y="4692419"/>
          <a:ext cx="3333950" cy="1353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343" name="Picture 7">
            <a:extLst>
              <a:ext uri="{FF2B5EF4-FFF2-40B4-BE49-F238E27FC236}">
                <a16:creationId xmlns:a16="http://schemas.microsoft.com/office/drawing/2014/main" id="{34182F8F-5D7B-4F04-80DB-93A442CF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82" y="650947"/>
            <a:ext cx="5878697" cy="391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99761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>
            <a:extLst>
              <a:ext uri="{FF2B5EF4-FFF2-40B4-BE49-F238E27FC236}">
                <a16:creationId xmlns:a16="http://schemas.microsoft.com/office/drawing/2014/main" id="{692B5C6F-4D34-4AFF-9F37-4AC3B4E32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29B867F8-2195-4C0D-9943-F1EADEC10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15363" name="Line 3">
            <a:extLst>
              <a:ext uri="{FF2B5EF4-FFF2-40B4-BE49-F238E27FC236}">
                <a16:creationId xmlns:a16="http://schemas.microsoft.com/office/drawing/2014/main" id="{E9542E21-501C-43F4-B696-28864E3E6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5364" name="Line 4">
            <a:extLst>
              <a:ext uri="{FF2B5EF4-FFF2-40B4-BE49-F238E27FC236}">
                <a16:creationId xmlns:a16="http://schemas.microsoft.com/office/drawing/2014/main" id="{B7B26071-3C76-447A-8D8C-FB01A4DD78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E18B659D-71DF-4E8D-821C-D50AC639D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115B571C-FA18-4192-97E5-48CEA87C3E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742625"/>
              </p:ext>
            </p:extLst>
          </p:nvPr>
        </p:nvGraphicFramePr>
        <p:xfrm>
          <a:off x="973370" y="698570"/>
          <a:ext cx="3201409" cy="1997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367" name="Picture 7">
            <a:extLst>
              <a:ext uri="{FF2B5EF4-FFF2-40B4-BE49-F238E27FC236}">
                <a16:creationId xmlns:a16="http://schemas.microsoft.com/office/drawing/2014/main" id="{B188993F-D4E7-45ED-9A1D-7895C691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71" y="1110358"/>
            <a:ext cx="4906596" cy="324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AB38B3D6-B440-4AF7-922B-16F0546B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31" y="3070403"/>
            <a:ext cx="3488046" cy="261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72088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0613D160-66A3-450B-810D-CDC514676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574F13E1-9110-45E2-83DF-EFE070E17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1DF91813-8FC4-47EC-B795-FA758D6A8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2C081627-1265-4F74-AD30-7C45E9395F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A6B0F46F-FB3A-4894-B6AB-559D0835A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7B5685AC-54F1-4169-893A-E869FC4E2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326283"/>
              </p:ext>
            </p:extLst>
          </p:nvPr>
        </p:nvGraphicFramePr>
        <p:xfrm>
          <a:off x="1367653" y="833847"/>
          <a:ext cx="3724005" cy="1684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391" name="Picture 7">
            <a:extLst>
              <a:ext uri="{FF2B5EF4-FFF2-40B4-BE49-F238E27FC236}">
                <a16:creationId xmlns:a16="http://schemas.microsoft.com/office/drawing/2014/main" id="{40FC4015-BE28-49F1-9C11-0D7E94A5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36" y="653829"/>
            <a:ext cx="4353577" cy="326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CEB962AF-95D1-40E1-8D97-4159E3B4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56" y="2916308"/>
            <a:ext cx="4245566" cy="283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90910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EF43A501-408C-44EA-B17B-2554285F1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56A8671E-75C3-4F0A-8A8C-EA943DD56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BC5EABDC-7007-4829-A8F5-5CFCA62110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C8EB2B30-5E59-48C1-A134-5B9E99B0D0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67AE6A1B-F673-4D5D-88C8-2409F1BB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F59F5CCF-786E-45A5-82E3-E882F625808C}"/>
              </a:ext>
            </a:extLst>
          </p:cNvPr>
          <p:cNvGraphicFramePr/>
          <p:nvPr/>
        </p:nvGraphicFramePr>
        <p:xfrm>
          <a:off x="2111215" y="1326682"/>
          <a:ext cx="7969571" cy="4204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576147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C2960399-09C0-404C-A43F-EC6FA5E0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18434" name="Text Box 2">
            <a:extLst>
              <a:ext uri="{FF2B5EF4-FFF2-40B4-BE49-F238E27FC236}">
                <a16:creationId xmlns:a16="http://schemas.microsoft.com/office/drawing/2014/main" id="{8C92D632-7DE6-4E7B-812A-963FCD36F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66327939-80CD-414B-92B6-720C47655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71CD2843-E88F-4993-9D09-BB4310AF7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3136CA4A-8FEA-4DD8-A578-6AB1AB9C2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AD4D4E30-69F1-4140-9BFC-713DDBCEC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020" y="783443"/>
            <a:ext cx="7344771" cy="4899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34021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id="{BC823642-1204-423F-9FAB-CA671E665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F4794FED-D7DB-4895-9506-1ACAE01CE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4099" name="Line 3">
            <a:extLst>
              <a:ext uri="{FF2B5EF4-FFF2-40B4-BE49-F238E27FC236}">
                <a16:creationId xmlns:a16="http://schemas.microsoft.com/office/drawing/2014/main" id="{46A76E0C-0D0E-412F-9EE7-0EA30783C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4100" name="Line 4">
            <a:extLst>
              <a:ext uri="{FF2B5EF4-FFF2-40B4-BE49-F238E27FC236}">
                <a16:creationId xmlns:a16="http://schemas.microsoft.com/office/drawing/2014/main" id="{283ABC2F-1257-4C48-91F2-1AFACF4F0E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E7594497-C454-4C5B-861A-1B75E56E1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7FF165A-D405-429B-87F4-4905F2AE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49" y="1175164"/>
            <a:ext cx="146319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DA550B3C-F39B-48FA-85E3-B1BDF639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094" y="1175164"/>
            <a:ext cx="1303337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4" name="Text Box 8">
            <a:extLst>
              <a:ext uri="{FF2B5EF4-FFF2-40B4-BE49-F238E27FC236}">
                <a16:creationId xmlns:a16="http://schemas.microsoft.com/office/drawing/2014/main" id="{488B5E39-A317-4AC5-B737-B4DD7FDD5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242" y="676871"/>
            <a:ext cx="5291115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5226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633"/>
              <a:t>PILOTI</a:t>
            </a: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6572E162-E257-4FB6-B382-CD5B8AD6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280" y="1175164"/>
            <a:ext cx="146895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03F0822-010A-4306-BCEA-2E954F2F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8"/>
          <a:stretch>
            <a:fillRect/>
          </a:stretch>
        </p:blipFill>
        <p:spPr bwMode="auto">
          <a:xfrm>
            <a:off x="7598078" y="1175164"/>
            <a:ext cx="241657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0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06DB1AAE-FC16-431B-BEBB-421E8E7C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49" y="3591738"/>
            <a:ext cx="1960045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802CA1E-9467-4781-A679-B90A2865E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79" y="3591738"/>
            <a:ext cx="146895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33AD0B45-1FD7-4007-AD4C-6F45ADF1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55" y="3591738"/>
            <a:ext cx="1960045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D88D6694-2DAA-4C68-8221-3CB7DC3E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13"/>
          <a:stretch>
            <a:fillRect/>
          </a:stretch>
        </p:blipFill>
        <p:spPr bwMode="auto">
          <a:xfrm>
            <a:off x="8336876" y="3591738"/>
            <a:ext cx="1677776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50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4738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3163DA81-3D2A-4E4C-97C7-46DBB4648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2B053285-C412-4104-86D6-64F0DB79C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5123" name="Line 3">
            <a:extLst>
              <a:ext uri="{FF2B5EF4-FFF2-40B4-BE49-F238E27FC236}">
                <a16:creationId xmlns:a16="http://schemas.microsoft.com/office/drawing/2014/main" id="{868782E3-1041-46E0-9E20-7D4FD7E84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5124" name="Line 4">
            <a:extLst>
              <a:ext uri="{FF2B5EF4-FFF2-40B4-BE49-F238E27FC236}">
                <a16:creationId xmlns:a16="http://schemas.microsoft.com/office/drawing/2014/main" id="{98721BDD-3DF9-4921-9987-B1E5E9D3C4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25D60CE7-2721-4F15-B8F0-9C48A9A8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0979AF26-8C9B-4E10-81B1-CF739C463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242" y="676872"/>
            <a:ext cx="7707689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5226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633"/>
              <a:t>CONTROLLORI RADAR, OPERATORI RADIO, OPERATORI METEO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FB6A6A12-073A-4265-93F9-A1F9744C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49" y="1175164"/>
            <a:ext cx="2619635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524469-9383-4FC7-A22F-9233D2F2E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91" y="1175164"/>
            <a:ext cx="261243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087C708D-212D-44A4-A913-723A77D1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86" y="1175164"/>
            <a:ext cx="261243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812A7E0-D1B3-481B-88E4-FE9A72BA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49" y="3462124"/>
            <a:ext cx="261243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1" name="Picture 11">
            <a:extLst>
              <a:ext uri="{FF2B5EF4-FFF2-40B4-BE49-F238E27FC236}">
                <a16:creationId xmlns:a16="http://schemas.microsoft.com/office/drawing/2014/main" id="{CAA68511-D05C-4514-A35D-2DEDF4A4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05" y="3462124"/>
            <a:ext cx="1960046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7E5C637E-C1CD-49A9-8048-704BF8B6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86" y="3462124"/>
            <a:ext cx="261243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76537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CD5214AB-AC84-45D0-B0B0-A6BFBB68B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A9C44A84-02BF-405F-8EF3-E86B2DE43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6147" name="Line 3">
            <a:extLst>
              <a:ext uri="{FF2B5EF4-FFF2-40B4-BE49-F238E27FC236}">
                <a16:creationId xmlns:a16="http://schemas.microsoft.com/office/drawing/2014/main" id="{B5E50EE7-F333-4A49-B094-02464CA79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6148" name="Line 4">
            <a:extLst>
              <a:ext uri="{FF2B5EF4-FFF2-40B4-BE49-F238E27FC236}">
                <a16:creationId xmlns:a16="http://schemas.microsoft.com/office/drawing/2014/main" id="{3130F5A1-52AF-4C25-8152-B119AF797C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691561FE-EC98-4156-A70B-194E76A1E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sp>
        <p:nvSpPr>
          <p:cNvPr id="6150" name="Text Box 6">
            <a:extLst>
              <a:ext uri="{FF2B5EF4-FFF2-40B4-BE49-F238E27FC236}">
                <a16:creationId xmlns:a16="http://schemas.microsoft.com/office/drawing/2014/main" id="{A0A4E415-2C59-4B99-8A16-1312B2987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242" y="676872"/>
            <a:ext cx="7707689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5226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633"/>
              <a:t>CONTROLLORI RADAR, OPERATORI RADIO, OPERATORI METEO</a:t>
            </a:r>
          </a:p>
        </p:txBody>
      </p:sp>
      <p:pic>
        <p:nvPicPr>
          <p:cNvPr id="6151" name="Picture 7">
            <a:extLst>
              <a:ext uri="{FF2B5EF4-FFF2-40B4-BE49-F238E27FC236}">
                <a16:creationId xmlns:a16="http://schemas.microsoft.com/office/drawing/2014/main" id="{47FD2F30-E39B-48E6-B4D8-CEB961E45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49" y="1175164"/>
            <a:ext cx="261243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82682EE-67D3-4B51-AB79-8A7F02EB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30" y="1175164"/>
            <a:ext cx="1460313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66B8AE2C-60A8-4879-A62C-CA841B4A4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58" y="1175164"/>
            <a:ext cx="1960046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68487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0E483DE0-DFF2-4D39-9D48-758152D6D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7170" name="Text Box 2">
            <a:extLst>
              <a:ext uri="{FF2B5EF4-FFF2-40B4-BE49-F238E27FC236}">
                <a16:creationId xmlns:a16="http://schemas.microsoft.com/office/drawing/2014/main" id="{040BD21B-4F06-4093-8ECE-DE940487C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7171" name="Line 3">
            <a:extLst>
              <a:ext uri="{FF2B5EF4-FFF2-40B4-BE49-F238E27FC236}">
                <a16:creationId xmlns:a16="http://schemas.microsoft.com/office/drawing/2014/main" id="{58DEC010-B439-4B13-8529-3365F2092F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7172" name="Line 4">
            <a:extLst>
              <a:ext uri="{FF2B5EF4-FFF2-40B4-BE49-F238E27FC236}">
                <a16:creationId xmlns:a16="http://schemas.microsoft.com/office/drawing/2014/main" id="{B700B4A7-4BE6-43FB-ADF6-A8D643F43A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3E86E7B8-31BC-4D94-BBD9-B08CBC2B3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2818F7AC-E529-4EE3-87BC-3184C4864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242" y="676872"/>
            <a:ext cx="5291115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5226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633"/>
              <a:t>PILOTI DI DRONI E ISTRUTTORI DI VOLO</a:t>
            </a:r>
          </a:p>
        </p:txBody>
      </p:sp>
      <p:pic>
        <p:nvPicPr>
          <p:cNvPr id="7175" name="Picture 7">
            <a:extLst>
              <a:ext uri="{FF2B5EF4-FFF2-40B4-BE49-F238E27FC236}">
                <a16:creationId xmlns:a16="http://schemas.microsoft.com/office/drawing/2014/main" id="{CF088338-A93E-4C46-96E6-9B7015F7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51" y="1241411"/>
            <a:ext cx="1515039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26AE1BD-BE1D-4FA7-B6EB-179CA0018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88" y="1241411"/>
            <a:ext cx="1687857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41DB93EE-557F-4279-9550-B64CE1EF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894" y="1241411"/>
            <a:ext cx="261243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408882A7-8B54-475A-9D45-C1091783C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42" y="1241411"/>
            <a:ext cx="146895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9" name="Picture 11">
            <a:extLst>
              <a:ext uri="{FF2B5EF4-FFF2-40B4-BE49-F238E27FC236}">
                <a16:creationId xmlns:a16="http://schemas.microsoft.com/office/drawing/2014/main" id="{DB35EAE3-4E64-4667-AEDC-E5FB6F58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292" y="3591738"/>
            <a:ext cx="2648439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E4E9338-7FE3-484E-BE02-7BACE73C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3" r="24940"/>
          <a:stretch>
            <a:fillRect/>
          </a:stretch>
        </p:blipFill>
        <p:spPr bwMode="auto">
          <a:xfrm>
            <a:off x="4985645" y="3591738"/>
            <a:ext cx="2285520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73" r="249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81" name="Picture 13">
            <a:extLst>
              <a:ext uri="{FF2B5EF4-FFF2-40B4-BE49-F238E27FC236}">
                <a16:creationId xmlns:a16="http://schemas.microsoft.com/office/drawing/2014/main" id="{4C71C3A0-218A-4765-AD76-48F4A69E2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79" y="3591738"/>
            <a:ext cx="261243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20176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033C4FA1-8F45-4067-AA60-FE79503F5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8194" name="Text Box 2">
            <a:extLst>
              <a:ext uri="{FF2B5EF4-FFF2-40B4-BE49-F238E27FC236}">
                <a16:creationId xmlns:a16="http://schemas.microsoft.com/office/drawing/2014/main" id="{ABFA0791-45B8-4E96-9394-EC214BD86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8195" name="Line 3">
            <a:extLst>
              <a:ext uri="{FF2B5EF4-FFF2-40B4-BE49-F238E27FC236}">
                <a16:creationId xmlns:a16="http://schemas.microsoft.com/office/drawing/2014/main" id="{BC422B96-A856-4448-9DFF-540777C35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D418FB9E-A7D2-4400-8CBF-9B6C414FC6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49151E49-A964-4350-8B61-4187F5088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13D94C49-96E7-4200-88F9-1541F32E7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242" y="676872"/>
            <a:ext cx="7707689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5226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633"/>
              <a:t>MANUTENTORI</a:t>
            </a:r>
          </a:p>
          <a:p>
            <a:endParaRPr lang="it-IT" altLang="it-IT" sz="1633"/>
          </a:p>
        </p:txBody>
      </p:sp>
      <p:pic>
        <p:nvPicPr>
          <p:cNvPr id="8199" name="Picture 7">
            <a:extLst>
              <a:ext uri="{FF2B5EF4-FFF2-40B4-BE49-F238E27FC236}">
                <a16:creationId xmlns:a16="http://schemas.microsoft.com/office/drawing/2014/main" id="{648D57FF-5809-40A2-AA73-400AE670B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49" y="1175164"/>
            <a:ext cx="1306217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7ED688A1-2706-4F51-BA08-DF0CCC1B1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358" y="1175164"/>
            <a:ext cx="146895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>
            <a:extLst>
              <a:ext uri="{FF2B5EF4-FFF2-40B4-BE49-F238E27FC236}">
                <a16:creationId xmlns:a16="http://schemas.microsoft.com/office/drawing/2014/main" id="{9396D220-2FED-4720-BD5E-7E7AE734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33" y="1175164"/>
            <a:ext cx="261243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2" name="Text Box 10">
            <a:extLst>
              <a:ext uri="{FF2B5EF4-FFF2-40B4-BE49-F238E27FC236}">
                <a16:creationId xmlns:a16="http://schemas.microsoft.com/office/drawing/2014/main" id="{7EA45B4A-CFFF-46E6-9363-32500DD16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049" y="3395877"/>
            <a:ext cx="1039789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5226" rIns="81646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633"/>
              <a:t>MILITARI</a:t>
            </a:r>
          </a:p>
          <a:p>
            <a:endParaRPr lang="it-IT" altLang="it-IT" sz="1633"/>
          </a:p>
        </p:txBody>
      </p:sp>
      <p:pic>
        <p:nvPicPr>
          <p:cNvPr id="8203" name="Picture 11">
            <a:extLst>
              <a:ext uri="{FF2B5EF4-FFF2-40B4-BE49-F238E27FC236}">
                <a16:creationId xmlns:a16="http://schemas.microsoft.com/office/drawing/2014/main" id="{BAB1D64B-B690-4684-906B-39C00A116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95" y="3918653"/>
            <a:ext cx="1100276" cy="196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91632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B1C1D41D-B0B1-4883-97AD-5EA783041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8459C572-936E-48EC-8084-8AB21E62A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9219" name="Line 3">
            <a:extLst>
              <a:ext uri="{FF2B5EF4-FFF2-40B4-BE49-F238E27FC236}">
                <a16:creationId xmlns:a16="http://schemas.microsoft.com/office/drawing/2014/main" id="{730D6447-D89F-4AB6-9B77-AE67D4061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FB6C1724-00F4-4194-8B80-3EBEB1D793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22F2A5D0-58F4-469D-94FB-238001457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A2E1084A-1A03-4F5E-B997-578A50A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59" y="783443"/>
            <a:ext cx="5551782" cy="332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388DC249-17B0-4382-BC9D-4A61345A1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5574956"/>
              </p:ext>
            </p:extLst>
          </p:nvPr>
        </p:nvGraphicFramePr>
        <p:xfrm>
          <a:off x="3025599" y="4370860"/>
          <a:ext cx="6024152" cy="1412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9245053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704B6436-9D23-435F-BBA6-83BFAFF59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30D4AACE-C442-47F3-8AC7-39538883E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39B9F40A-F687-481A-B357-D305077325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021447E0-3154-45C9-962A-7376BF4BF9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8D3EF898-25A5-4FC0-AAB4-828357B8A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6CDF09DB-86D5-403D-92B4-C4969F1B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09" y="1241411"/>
            <a:ext cx="2812616" cy="424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0317F03-0B29-49B8-B2AB-CE696761F49D}"/>
              </a:ext>
            </a:extLst>
          </p:cNvPr>
          <p:cNvGraphicFramePr/>
          <p:nvPr/>
        </p:nvGraphicFramePr>
        <p:xfrm>
          <a:off x="2241863" y="2281201"/>
          <a:ext cx="4246083" cy="2505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7458961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7">
            <a:extLst>
              <a:ext uri="{FF2B5EF4-FFF2-40B4-BE49-F238E27FC236}">
                <a16:creationId xmlns:a16="http://schemas.microsoft.com/office/drawing/2014/main" id="{17A5509C-E699-4DD0-8D60-A67949508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62" y="0"/>
            <a:ext cx="4899394" cy="326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5" name="Text Box 1">
            <a:extLst>
              <a:ext uri="{FF2B5EF4-FFF2-40B4-BE49-F238E27FC236}">
                <a16:creationId xmlns:a16="http://schemas.microsoft.com/office/drawing/2014/main" id="{51611574-18FC-4CCC-B9F3-2155A56C3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90" y="6045756"/>
            <a:ext cx="561659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it-IT" altLang="it-IT" sz="1270" b="1">
                <a:solidFill>
                  <a:srgbClr val="004586"/>
                </a:solidFill>
              </a:rPr>
              <a:t>IST. TRASPORTI E LOGISTICA</a:t>
            </a:r>
          </a:p>
        </p:txBody>
      </p:sp>
      <p:sp>
        <p:nvSpPr>
          <p:cNvPr id="11266" name="Text Box 2">
            <a:extLst>
              <a:ext uri="{FF2B5EF4-FFF2-40B4-BE49-F238E27FC236}">
                <a16:creationId xmlns:a16="http://schemas.microsoft.com/office/drawing/2014/main" id="{84145EE0-5F1F-475B-8FCD-76D9FCD3E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642" y="6307863"/>
            <a:ext cx="2842858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270" b="1">
                <a:solidFill>
                  <a:srgbClr val="004586"/>
                </a:solidFill>
              </a:rPr>
              <a:t>CONDUZIONE DEL MEZZO AEREO</a:t>
            </a:r>
          </a:p>
        </p:txBody>
      </p:sp>
      <p:sp>
        <p:nvSpPr>
          <p:cNvPr id="11267" name="Line 3">
            <a:extLst>
              <a:ext uri="{FF2B5EF4-FFF2-40B4-BE49-F238E27FC236}">
                <a16:creationId xmlns:a16="http://schemas.microsoft.com/office/drawing/2014/main" id="{5CF25563-6D3B-427A-99B5-F9034F7A9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575" y="6205613"/>
            <a:ext cx="6139364" cy="1440"/>
          </a:xfrm>
          <a:prstGeom prst="line">
            <a:avLst/>
          </a:prstGeom>
          <a:noFill/>
          <a:ln w="108000" cap="flat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F9A9850C-78DF-4F34-9BFA-3684F6A4F7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3134" y="6466279"/>
            <a:ext cx="5750524" cy="1441"/>
          </a:xfrm>
          <a:prstGeom prst="line">
            <a:avLst/>
          </a:prstGeom>
          <a:noFill/>
          <a:ln w="10800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sz="1633"/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369E8D4D-CBB5-4A92-BE16-A66BBA71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328" y="131055"/>
            <a:ext cx="5420729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36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it-IT" altLang="it-IT" sz="1452">
                <a:solidFill>
                  <a:srgbClr val="004586"/>
                </a:solidFill>
              </a:rPr>
              <a:t>ISTITUTI SCOLASTICI CARD. C BARONIO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749DABD4-73E1-4708-B0FC-BD3FEA0F7879}"/>
              </a:ext>
            </a:extLst>
          </p:cNvPr>
          <p:cNvGraphicFramePr/>
          <p:nvPr/>
        </p:nvGraphicFramePr>
        <p:xfrm>
          <a:off x="2700090" y="3009959"/>
          <a:ext cx="6791821" cy="2787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1A32C2D6-B4B5-4B78-9D39-8B69D171F43E}"/>
              </a:ext>
            </a:extLst>
          </p:cNvPr>
          <p:cNvSpPr/>
          <p:nvPr/>
        </p:nvSpPr>
        <p:spPr>
          <a:xfrm>
            <a:off x="2653006" y="1338621"/>
            <a:ext cx="2102351" cy="837686"/>
          </a:xfrm>
          <a:prstGeom prst="rect">
            <a:avLst/>
          </a:prstGeom>
          <a:noFill/>
        </p:spPr>
        <p:txBody>
          <a:bodyPr wrap="none" lIns="82953" tIns="41476" rIns="82953" bIns="41476">
            <a:spAutoFit/>
          </a:bodyPr>
          <a:lstStyle/>
          <a:p>
            <a:pPr algn="ctr"/>
            <a:r>
              <a:rPr lang="it-IT" sz="48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Biennio</a:t>
            </a:r>
          </a:p>
        </p:txBody>
      </p:sp>
    </p:spTree>
    <p:extLst>
      <p:ext uri="{BB962C8B-B14F-4D97-AF65-F5344CB8AC3E}">
        <p14:creationId xmlns:p14="http://schemas.microsoft.com/office/powerpoint/2010/main" val="35139139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366</Words>
  <Application>Microsoft Office PowerPoint</Application>
  <PresentationFormat>Widescreen</PresentationFormat>
  <Paragraphs>100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Arial Unicode MS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Fuser</dc:creator>
  <cp:lastModifiedBy>Alessandro Fuser</cp:lastModifiedBy>
  <cp:revision>2</cp:revision>
  <dcterms:created xsi:type="dcterms:W3CDTF">2018-11-24T16:29:29Z</dcterms:created>
  <dcterms:modified xsi:type="dcterms:W3CDTF">2018-11-24T16:33:11Z</dcterms:modified>
</cp:coreProperties>
</file>